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669" r:id="rId2"/>
    <p:sldId id="1329" r:id="rId3"/>
    <p:sldId id="1262" r:id="rId4"/>
    <p:sldId id="1263" r:id="rId5"/>
    <p:sldId id="1307" r:id="rId6"/>
    <p:sldId id="1311" r:id="rId7"/>
    <p:sldId id="1312" r:id="rId8"/>
    <p:sldId id="1266" r:id="rId9"/>
    <p:sldId id="1267" r:id="rId10"/>
    <p:sldId id="1310" r:id="rId11"/>
    <p:sldId id="1268" r:id="rId12"/>
    <p:sldId id="1328" r:id="rId13"/>
    <p:sldId id="1247" r:id="rId14"/>
    <p:sldId id="1248" r:id="rId15"/>
    <p:sldId id="1249" r:id="rId16"/>
    <p:sldId id="1250" r:id="rId17"/>
    <p:sldId id="1251" r:id="rId18"/>
    <p:sldId id="1253" r:id="rId19"/>
    <p:sldId id="1257" r:id="rId20"/>
    <p:sldId id="1256" r:id="rId21"/>
    <p:sldId id="1252" r:id="rId22"/>
    <p:sldId id="1255" r:id="rId23"/>
    <p:sldId id="1254" r:id="rId24"/>
    <p:sldId id="1259" r:id="rId25"/>
    <p:sldId id="1338" r:id="rId26"/>
    <p:sldId id="1260" r:id="rId27"/>
    <p:sldId id="1331" r:id="rId28"/>
    <p:sldId id="1344" r:id="rId29"/>
    <p:sldId id="1264" r:id="rId30"/>
    <p:sldId id="1265" r:id="rId31"/>
    <p:sldId id="1345" r:id="rId32"/>
    <p:sldId id="1346" r:id="rId33"/>
    <p:sldId id="1347" r:id="rId34"/>
    <p:sldId id="1269" r:id="rId35"/>
    <p:sldId id="1270" r:id="rId36"/>
    <p:sldId id="1272" r:id="rId37"/>
    <p:sldId id="1277" r:id="rId38"/>
    <p:sldId id="1276" r:id="rId39"/>
    <p:sldId id="1275" r:id="rId40"/>
    <p:sldId id="1352" r:id="rId41"/>
    <p:sldId id="1351" r:id="rId42"/>
    <p:sldId id="1285" r:id="rId43"/>
    <p:sldId id="1286" r:id="rId44"/>
    <p:sldId id="1287" r:id="rId45"/>
    <p:sldId id="1288" r:id="rId46"/>
    <p:sldId id="1348" r:id="rId47"/>
    <p:sldId id="1290" r:id="rId48"/>
    <p:sldId id="1291" r:id="rId49"/>
    <p:sldId id="1294" r:id="rId50"/>
    <p:sldId id="1295" r:id="rId51"/>
    <p:sldId id="1298" r:id="rId52"/>
    <p:sldId id="1296" r:id="rId53"/>
    <p:sldId id="1297" r:id="rId54"/>
    <p:sldId id="1320" r:id="rId55"/>
    <p:sldId id="1301" r:id="rId56"/>
    <p:sldId id="1302" r:id="rId57"/>
    <p:sldId id="1321" r:id="rId58"/>
    <p:sldId id="1322" r:id="rId59"/>
    <p:sldId id="1308" r:id="rId60"/>
    <p:sldId id="1323" r:id="rId61"/>
    <p:sldId id="1309" r:id="rId62"/>
    <p:sldId id="1324" r:id="rId63"/>
    <p:sldId id="1326" r:id="rId64"/>
    <p:sldId id="1325" r:id="rId65"/>
    <p:sldId id="1339" r:id="rId66"/>
    <p:sldId id="1340" r:id="rId67"/>
    <p:sldId id="1341" r:id="rId68"/>
    <p:sldId id="1342" r:id="rId69"/>
    <p:sldId id="1343" r:id="rId70"/>
    <p:sldId id="1273" r:id="rId7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99"/>
    <a:srgbClr val="4D6997"/>
    <a:srgbClr val="FF9933"/>
    <a:srgbClr val="CCFF99"/>
    <a:srgbClr val="000066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76CE8-4A68-494E-A5EB-2EB5219814A2}" v="50" dt="2023-10-09T21:45:53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6" autoAdjust="0"/>
    <p:restoredTop sz="82309" autoAdjust="0"/>
  </p:normalViewPr>
  <p:slideViewPr>
    <p:cSldViewPr>
      <p:cViewPr varScale="1">
        <p:scale>
          <a:sx n="80" d="100"/>
          <a:sy n="80" d="100"/>
        </p:scale>
        <p:origin x="1860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 Xin" userId="4bcebb4d-661a-4357-8715-2999a08aa140" providerId="ADAL" clId="{2E2690C1-69CF-4110-8665-51B50BC8B525}"/>
    <pc:docChg chg="modSld">
      <pc:chgData name="Ai Xin" userId="4bcebb4d-661a-4357-8715-2999a08aa140" providerId="ADAL" clId="{2E2690C1-69CF-4110-8665-51B50BC8B525}" dt="2022-11-29T08:27:41.280" v="8" actId="14100"/>
      <pc:docMkLst>
        <pc:docMk/>
      </pc:docMkLst>
      <pc:sldChg chg="modSp mod modAnim">
        <pc:chgData name="Ai Xin" userId="4bcebb4d-661a-4357-8715-2999a08aa140" providerId="ADAL" clId="{2E2690C1-69CF-4110-8665-51B50BC8B525}" dt="2022-11-29T04:12:55.788" v="1"/>
        <pc:sldMkLst>
          <pc:docMk/>
          <pc:sldMk cId="1204359640" sldId="1256"/>
        </pc:sldMkLst>
        <pc:picChg chg="mod">
          <ac:chgData name="Ai Xin" userId="4bcebb4d-661a-4357-8715-2999a08aa140" providerId="ADAL" clId="{2E2690C1-69CF-4110-8665-51B50BC8B525}" dt="2022-11-29T04:12:46.026" v="0" actId="1076"/>
          <ac:picMkLst>
            <pc:docMk/>
            <pc:sldMk cId="1204359640" sldId="1256"/>
            <ac:picMk id="8" creationId="{605142C3-02DD-9441-BCBD-42149B005A76}"/>
          </ac:picMkLst>
        </pc:picChg>
      </pc:sldChg>
      <pc:sldChg chg="modSp mod">
        <pc:chgData name="Ai Xin" userId="4bcebb4d-661a-4357-8715-2999a08aa140" providerId="ADAL" clId="{2E2690C1-69CF-4110-8665-51B50BC8B525}" dt="2022-11-29T08:23:31.695" v="4" actId="1076"/>
        <pc:sldMkLst>
          <pc:docMk/>
          <pc:sldMk cId="1741243030" sldId="1284"/>
        </pc:sldMkLst>
        <pc:picChg chg="mod">
          <ac:chgData name="Ai Xin" userId="4bcebb4d-661a-4357-8715-2999a08aa140" providerId="ADAL" clId="{2E2690C1-69CF-4110-8665-51B50BC8B525}" dt="2022-11-29T08:23:29.407" v="3" actId="1076"/>
          <ac:picMkLst>
            <pc:docMk/>
            <pc:sldMk cId="1741243030" sldId="1284"/>
            <ac:picMk id="5" creationId="{9C310E98-32F8-D541-A073-5E45CC2FB7DD}"/>
          </ac:picMkLst>
        </pc:picChg>
        <pc:picChg chg="mod">
          <ac:chgData name="Ai Xin" userId="4bcebb4d-661a-4357-8715-2999a08aa140" providerId="ADAL" clId="{2E2690C1-69CF-4110-8665-51B50BC8B525}" dt="2022-11-29T08:23:31.695" v="4" actId="1076"/>
          <ac:picMkLst>
            <pc:docMk/>
            <pc:sldMk cId="1741243030" sldId="1284"/>
            <ac:picMk id="6" creationId="{E5D2ABBA-5271-D64D-92AD-7164AF8D3519}"/>
          </ac:picMkLst>
        </pc:picChg>
      </pc:sldChg>
      <pc:sldChg chg="modSp mod">
        <pc:chgData name="Ai Xin" userId="4bcebb4d-661a-4357-8715-2999a08aa140" providerId="ADAL" clId="{2E2690C1-69CF-4110-8665-51B50BC8B525}" dt="2022-11-29T08:25:13.096" v="5" actId="1076"/>
        <pc:sldMkLst>
          <pc:docMk/>
          <pc:sldMk cId="2022458624" sldId="1302"/>
        </pc:sldMkLst>
        <pc:picChg chg="mod">
          <ac:chgData name="Ai Xin" userId="4bcebb4d-661a-4357-8715-2999a08aa140" providerId="ADAL" clId="{2E2690C1-69CF-4110-8665-51B50BC8B525}" dt="2022-11-29T08:25:13.096" v="5" actId="1076"/>
          <ac:picMkLst>
            <pc:docMk/>
            <pc:sldMk cId="2022458624" sldId="1302"/>
            <ac:picMk id="8" creationId="{51153059-3374-4F45-A551-8302A048532A}"/>
          </ac:picMkLst>
        </pc:picChg>
      </pc:sldChg>
      <pc:sldChg chg="modSp mod">
        <pc:chgData name="Ai Xin" userId="4bcebb4d-661a-4357-8715-2999a08aa140" providerId="ADAL" clId="{2E2690C1-69CF-4110-8665-51B50BC8B525}" dt="2022-11-29T08:27:41.280" v="8" actId="14100"/>
        <pc:sldMkLst>
          <pc:docMk/>
          <pc:sldMk cId="2732317714" sldId="1307"/>
        </pc:sldMkLst>
        <pc:picChg chg="mod">
          <ac:chgData name="Ai Xin" userId="4bcebb4d-661a-4357-8715-2999a08aa140" providerId="ADAL" clId="{2E2690C1-69CF-4110-8665-51B50BC8B525}" dt="2022-11-29T08:27:41.280" v="8" actId="14100"/>
          <ac:picMkLst>
            <pc:docMk/>
            <pc:sldMk cId="2732317714" sldId="1307"/>
            <ac:picMk id="6" creationId="{F7145CD3-E01D-A040-9F88-3A277B7EDBBB}"/>
          </ac:picMkLst>
        </pc:picChg>
      </pc:sldChg>
    </pc:docChg>
  </pc:docChgLst>
  <pc:docChgLst>
    <pc:chgData name="Ai Xin" userId="4bcebb4d-661a-4357-8715-2999a08aa140" providerId="ADAL" clId="{21276CE8-4A68-494E-A5EB-2EB5219814A2}"/>
    <pc:docChg chg="undo redo custSel addSld delSld modSld sldOrd">
      <pc:chgData name="Ai Xin" userId="4bcebb4d-661a-4357-8715-2999a08aa140" providerId="ADAL" clId="{21276CE8-4A68-494E-A5EB-2EB5219814A2}" dt="2023-10-09T21:46:04.064" v="2510" actId="478"/>
      <pc:docMkLst>
        <pc:docMk/>
      </pc:docMkLst>
      <pc:sldChg chg="addSp delSp modSp add del mod">
        <pc:chgData name="Ai Xin" userId="4bcebb4d-661a-4357-8715-2999a08aa140" providerId="ADAL" clId="{21276CE8-4A68-494E-A5EB-2EB5219814A2}" dt="2023-09-29T08:26:02.973" v="1639" actId="47"/>
        <pc:sldMkLst>
          <pc:docMk/>
          <pc:sldMk cId="3224273512" sldId="474"/>
        </pc:sldMkLst>
        <pc:spChg chg="mod">
          <ac:chgData name="Ai Xin" userId="4bcebb4d-661a-4357-8715-2999a08aa140" providerId="ADAL" clId="{21276CE8-4A68-494E-A5EB-2EB5219814A2}" dt="2023-08-24T09:56:16.192" v="1497" actId="20577"/>
          <ac:spMkLst>
            <pc:docMk/>
            <pc:sldMk cId="3224273512" sldId="474"/>
            <ac:spMk id="3" creationId="{00000000-0000-0000-0000-000000000000}"/>
          </ac:spMkLst>
        </pc:spChg>
        <pc:spChg chg="add mod">
          <ac:chgData name="Ai Xin" userId="4bcebb4d-661a-4357-8715-2999a08aa140" providerId="ADAL" clId="{21276CE8-4A68-494E-A5EB-2EB5219814A2}" dt="2023-08-24T09:55:25.070" v="1488"/>
          <ac:spMkLst>
            <pc:docMk/>
            <pc:sldMk cId="3224273512" sldId="474"/>
            <ac:spMk id="5" creationId="{CA9FA3DB-90F7-1FAA-FD7A-C2EBA12EFC51}"/>
          </ac:spMkLst>
        </pc:spChg>
        <pc:spChg chg="mod">
          <ac:chgData name="Ai Xin" userId="4bcebb4d-661a-4357-8715-2999a08aa140" providerId="ADAL" clId="{21276CE8-4A68-494E-A5EB-2EB5219814A2}" dt="2023-08-24T09:55:39.819" v="1492" actId="1076"/>
          <ac:spMkLst>
            <pc:docMk/>
            <pc:sldMk cId="3224273512" sldId="474"/>
            <ac:spMk id="10" creationId="{00000000-0000-0000-0000-000000000000}"/>
          </ac:spMkLst>
        </pc:spChg>
        <pc:spChg chg="mod">
          <ac:chgData name="Ai Xin" userId="4bcebb4d-661a-4357-8715-2999a08aa140" providerId="ADAL" clId="{21276CE8-4A68-494E-A5EB-2EB5219814A2}" dt="2023-08-24T09:53:52.340" v="1479" actId="208"/>
          <ac:spMkLst>
            <pc:docMk/>
            <pc:sldMk cId="3224273512" sldId="474"/>
            <ac:spMk id="12" creationId="{00000000-0000-0000-0000-000000000000}"/>
          </ac:spMkLst>
        </pc:spChg>
        <pc:spChg chg="mod">
          <ac:chgData name="Ai Xin" userId="4bcebb4d-661a-4357-8715-2999a08aa140" providerId="ADAL" clId="{21276CE8-4A68-494E-A5EB-2EB5219814A2}" dt="2023-08-24T09:54:32.764" v="1482" actId="208"/>
          <ac:spMkLst>
            <pc:docMk/>
            <pc:sldMk cId="3224273512" sldId="474"/>
            <ac:spMk id="18" creationId="{00000000-0000-0000-0000-000000000000}"/>
          </ac:spMkLst>
        </pc:spChg>
        <pc:spChg chg="del mod">
          <ac:chgData name="Ai Xin" userId="4bcebb4d-661a-4357-8715-2999a08aa140" providerId="ADAL" clId="{21276CE8-4A68-494E-A5EB-2EB5219814A2}" dt="2023-08-24T09:55:30.517" v="1489" actId="478"/>
          <ac:spMkLst>
            <pc:docMk/>
            <pc:sldMk cId="3224273512" sldId="474"/>
            <ac:spMk id="25" creationId="{E798555D-8B17-38E7-17F1-F331F4AF7664}"/>
          </ac:spMkLst>
        </pc:spChg>
        <pc:grpChg chg="del mod">
          <ac:chgData name="Ai Xin" userId="4bcebb4d-661a-4357-8715-2999a08aa140" providerId="ADAL" clId="{21276CE8-4A68-494E-A5EB-2EB5219814A2}" dt="2023-08-24T09:54:40.467" v="1483" actId="478"/>
          <ac:grpSpMkLst>
            <pc:docMk/>
            <pc:sldMk cId="3224273512" sldId="474"/>
            <ac:grpSpMk id="29" creationId="{00000000-0000-0000-0000-000000000000}"/>
          </ac:grpSpMkLst>
        </pc:grpChg>
        <pc:picChg chg="add mod">
          <ac:chgData name="Ai Xin" userId="4bcebb4d-661a-4357-8715-2999a08aa140" providerId="ADAL" clId="{21276CE8-4A68-494E-A5EB-2EB5219814A2}" dt="2023-08-24T09:55:52.073" v="1494" actId="1076"/>
          <ac:picMkLst>
            <pc:docMk/>
            <pc:sldMk cId="3224273512" sldId="474"/>
            <ac:picMk id="4" creationId="{FFA6A109-22FE-19F2-D0B6-A02F31EBD73E}"/>
          </ac:picMkLst>
        </pc:picChg>
        <pc:picChg chg="mod">
          <ac:chgData name="Ai Xin" userId="4bcebb4d-661a-4357-8715-2999a08aa140" providerId="ADAL" clId="{21276CE8-4A68-494E-A5EB-2EB5219814A2}" dt="2023-08-24T09:55:53.661" v="1495" actId="1076"/>
          <ac:picMkLst>
            <pc:docMk/>
            <pc:sldMk cId="3224273512" sldId="474"/>
            <ac:picMk id="11" creationId="{00000000-0000-0000-0000-000000000000}"/>
          </ac:picMkLst>
        </pc:picChg>
        <pc:cxnChg chg="mod">
          <ac:chgData name="Ai Xin" userId="4bcebb4d-661a-4357-8715-2999a08aa140" providerId="ADAL" clId="{21276CE8-4A68-494E-A5EB-2EB5219814A2}" dt="2023-08-24T09:54:40.467" v="1483" actId="478"/>
          <ac:cxnSpMkLst>
            <pc:docMk/>
            <pc:sldMk cId="3224273512" sldId="474"/>
            <ac:cxnSpMk id="23" creationId="{00000000-0000-0000-0000-000000000000}"/>
          </ac:cxnSpMkLst>
        </pc:cxnChg>
      </pc:sldChg>
      <pc:sldChg chg="del">
        <pc:chgData name="Ai Xin" userId="4bcebb4d-661a-4357-8715-2999a08aa140" providerId="ADAL" clId="{21276CE8-4A68-494E-A5EB-2EB5219814A2}" dt="2023-08-24T07:04:37.031" v="0" actId="47"/>
        <pc:sldMkLst>
          <pc:docMk/>
          <pc:sldMk cId="802265924" sldId="927"/>
        </pc:sldMkLst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3036812338" sldId="1247"/>
        </pc:sldMkLst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1074737373" sldId="1248"/>
        </pc:sldMkLst>
      </pc:sldChg>
      <pc:sldChg chg="addSp delSp modSp add mod modNotesTx">
        <pc:chgData name="Ai Xin" userId="4bcebb4d-661a-4357-8715-2999a08aa140" providerId="ADAL" clId="{21276CE8-4A68-494E-A5EB-2EB5219814A2}" dt="2023-10-09T10:10:00.680" v="2467" actId="20577"/>
        <pc:sldMkLst>
          <pc:docMk/>
          <pc:sldMk cId="2146724229" sldId="1249"/>
        </pc:sldMkLst>
        <pc:spChg chg="add del mod">
          <ac:chgData name="Ai Xin" userId="4bcebb4d-661a-4357-8715-2999a08aa140" providerId="ADAL" clId="{21276CE8-4A68-494E-A5EB-2EB5219814A2}" dt="2023-10-09T08:29:20.113" v="2419"/>
          <ac:spMkLst>
            <pc:docMk/>
            <pc:sldMk cId="2146724229" sldId="1249"/>
            <ac:spMk id="2" creationId="{BB3FF832-74D4-9CB4-B5C6-E26D531DE850}"/>
          </ac:spMkLst>
        </pc:spChg>
        <pc:picChg chg="add del mod">
          <ac:chgData name="Ai Xin" userId="4bcebb4d-661a-4357-8715-2999a08aa140" providerId="ADAL" clId="{21276CE8-4A68-494E-A5EB-2EB5219814A2}" dt="2023-10-09T08:29:20.113" v="2419"/>
          <ac:picMkLst>
            <pc:docMk/>
            <pc:sldMk cId="2146724229" sldId="1249"/>
            <ac:picMk id="5" creationId="{4EF63018-E326-C41C-D491-1494FAD4573E}"/>
          </ac:picMkLst>
        </pc:picChg>
      </pc:sldChg>
      <pc:sldChg chg="addSp delSp modSp add mod modNotesTx">
        <pc:chgData name="Ai Xin" userId="4bcebb4d-661a-4357-8715-2999a08aa140" providerId="ADAL" clId="{21276CE8-4A68-494E-A5EB-2EB5219814A2}" dt="2023-10-09T10:10:41.823" v="2488" actId="20577"/>
        <pc:sldMkLst>
          <pc:docMk/>
          <pc:sldMk cId="1330502236" sldId="1250"/>
        </pc:sldMkLst>
        <pc:spChg chg="add del mod">
          <ac:chgData name="Ai Xin" userId="4bcebb4d-661a-4357-8715-2999a08aa140" providerId="ADAL" clId="{21276CE8-4A68-494E-A5EB-2EB5219814A2}" dt="2023-10-09T08:29:18.035" v="2417"/>
          <ac:spMkLst>
            <pc:docMk/>
            <pc:sldMk cId="1330502236" sldId="1250"/>
            <ac:spMk id="2" creationId="{B897A83D-EB95-8114-0582-A391DD673AA4}"/>
          </ac:spMkLst>
        </pc:spChg>
        <pc:spChg chg="mod">
          <ac:chgData name="Ai Xin" userId="4bcebb4d-661a-4357-8715-2999a08aa140" providerId="ADAL" clId="{21276CE8-4A68-494E-A5EB-2EB5219814A2}" dt="2023-10-09T10:10:41.823" v="2488" actId="20577"/>
          <ac:spMkLst>
            <pc:docMk/>
            <pc:sldMk cId="1330502236" sldId="1250"/>
            <ac:spMk id="146" creationId="{EE43D79E-A6C0-E441-AF15-5F0DE74A9502}"/>
          </ac:spMkLst>
        </pc:spChg>
        <pc:picChg chg="add del mod">
          <ac:chgData name="Ai Xin" userId="4bcebb4d-661a-4357-8715-2999a08aa140" providerId="ADAL" clId="{21276CE8-4A68-494E-A5EB-2EB5219814A2}" dt="2023-10-09T08:29:18.035" v="2417"/>
          <ac:picMkLst>
            <pc:docMk/>
            <pc:sldMk cId="1330502236" sldId="1250"/>
            <ac:picMk id="5" creationId="{23D8849B-FFE8-847D-3B7E-CA4F8932A5CF}"/>
          </ac:picMkLst>
        </pc:picChg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644086151" sldId="1251"/>
        </pc:sldMkLst>
      </pc:sldChg>
      <pc:sldChg chg="add del ord">
        <pc:chgData name="Ai Xin" userId="4bcebb4d-661a-4357-8715-2999a08aa140" providerId="ADAL" clId="{21276CE8-4A68-494E-A5EB-2EB5219814A2}" dt="2023-08-24T08:10:51.885" v="299" actId="47"/>
        <pc:sldMkLst>
          <pc:docMk/>
          <pc:sldMk cId="1294617148" sldId="1252"/>
        </pc:sldMkLst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3251700331" sldId="1252"/>
        </pc:sldMkLst>
      </pc:sldChg>
      <pc:sldChg chg="del">
        <pc:chgData name="Ai Xin" userId="4bcebb4d-661a-4357-8715-2999a08aa140" providerId="ADAL" clId="{21276CE8-4A68-494E-A5EB-2EB5219814A2}" dt="2023-08-24T07:18:36.657" v="1" actId="2696"/>
        <pc:sldMkLst>
          <pc:docMk/>
          <pc:sldMk cId="3290373478" sldId="1252"/>
        </pc:sldMkLst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2317305310" sldId="1253"/>
        </pc:sldMkLst>
      </pc:sldChg>
      <pc:sldChg chg="modSp add mod">
        <pc:chgData name="Ai Xin" userId="4bcebb4d-661a-4357-8715-2999a08aa140" providerId="ADAL" clId="{21276CE8-4A68-494E-A5EB-2EB5219814A2}" dt="2023-08-24T08:31:37.274" v="425"/>
        <pc:sldMkLst>
          <pc:docMk/>
          <pc:sldMk cId="667941231" sldId="1254"/>
        </pc:sldMkLst>
        <pc:spChg chg="mod">
          <ac:chgData name="Ai Xin" userId="4bcebb4d-661a-4357-8715-2999a08aa140" providerId="ADAL" clId="{21276CE8-4A68-494E-A5EB-2EB5219814A2}" dt="2023-08-24T08:31:37.274" v="425"/>
          <ac:spMkLst>
            <pc:docMk/>
            <pc:sldMk cId="667941231" sldId="1254"/>
            <ac:spMk id="26" creationId="{81A66942-87F0-6B4C-B109-8E1BB9036818}"/>
          </ac:spMkLst>
        </pc:spChg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763105231" sldId="1255"/>
        </pc:sldMkLst>
      </pc:sldChg>
      <pc:sldChg chg="modSp add mod">
        <pc:chgData name="Ai Xin" userId="4bcebb4d-661a-4357-8715-2999a08aa140" providerId="ADAL" clId="{21276CE8-4A68-494E-A5EB-2EB5219814A2}" dt="2023-08-24T08:22:15.391" v="408" actId="27636"/>
        <pc:sldMkLst>
          <pc:docMk/>
          <pc:sldMk cId="1204359640" sldId="1256"/>
        </pc:sldMkLst>
        <pc:spChg chg="mod">
          <ac:chgData name="Ai Xin" userId="4bcebb4d-661a-4357-8715-2999a08aa140" providerId="ADAL" clId="{21276CE8-4A68-494E-A5EB-2EB5219814A2}" dt="2023-08-24T08:22:15.391" v="408" actId="27636"/>
          <ac:spMkLst>
            <pc:docMk/>
            <pc:sldMk cId="1204359640" sldId="1256"/>
            <ac:spMk id="2" creationId="{1FD6A961-3D50-AD46-BE9E-3381A47015A8}"/>
          </ac:spMkLst>
        </pc:spChg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4228596935" sldId="1257"/>
        </pc:sldMkLst>
      </pc:sldChg>
      <pc:sldChg chg="modSp add mod">
        <pc:chgData name="Ai Xin" userId="4bcebb4d-661a-4357-8715-2999a08aa140" providerId="ADAL" clId="{21276CE8-4A68-494E-A5EB-2EB5219814A2}" dt="2023-08-24T08:49:13.418" v="637" actId="6549"/>
        <pc:sldMkLst>
          <pc:docMk/>
          <pc:sldMk cId="1296082860" sldId="1259"/>
        </pc:sldMkLst>
        <pc:spChg chg="mod">
          <ac:chgData name="Ai Xin" userId="4bcebb4d-661a-4357-8715-2999a08aa140" providerId="ADAL" clId="{21276CE8-4A68-494E-A5EB-2EB5219814A2}" dt="2023-08-24T08:41:33.871" v="441" actId="20577"/>
          <ac:spMkLst>
            <pc:docMk/>
            <pc:sldMk cId="1296082860" sldId="1259"/>
            <ac:spMk id="3" creationId="{7375A026-A02C-A04C-8E6C-890BA2334EA9}"/>
          </ac:spMkLst>
        </pc:spChg>
        <pc:spChg chg="mod">
          <ac:chgData name="Ai Xin" userId="4bcebb4d-661a-4357-8715-2999a08aa140" providerId="ADAL" clId="{21276CE8-4A68-494E-A5EB-2EB5219814A2}" dt="2023-08-24T08:49:13.418" v="637" actId="6549"/>
          <ac:spMkLst>
            <pc:docMk/>
            <pc:sldMk cId="1296082860" sldId="1259"/>
            <ac:spMk id="11" creationId="{DA7A90E0-3EBE-714D-9A6A-18D9EF9862ED}"/>
          </ac:spMkLst>
        </pc:spChg>
        <pc:spChg chg="mod">
          <ac:chgData name="Ai Xin" userId="4bcebb4d-661a-4357-8715-2999a08aa140" providerId="ADAL" clId="{21276CE8-4A68-494E-A5EB-2EB5219814A2}" dt="2023-08-24T08:42:28.538" v="462" actId="1076"/>
          <ac:spMkLst>
            <pc:docMk/>
            <pc:sldMk cId="1296082860" sldId="1259"/>
            <ac:spMk id="15" creationId="{40E55CDA-8B42-4043-AC38-308E59981B23}"/>
          </ac:spMkLst>
        </pc:spChg>
        <pc:graphicFrameChg chg="modGraphic">
          <ac:chgData name="Ai Xin" userId="4bcebb4d-661a-4357-8715-2999a08aa140" providerId="ADAL" clId="{21276CE8-4A68-494E-A5EB-2EB5219814A2}" dt="2023-08-24T08:43:59.858" v="538" actId="20577"/>
          <ac:graphicFrameMkLst>
            <pc:docMk/>
            <pc:sldMk cId="1296082860" sldId="1259"/>
            <ac:graphicFrameMk id="12" creationId="{06AE279D-2357-5A40-950B-ABD3CF087D5F}"/>
          </ac:graphicFrameMkLst>
        </pc:graphicFrameChg>
        <pc:graphicFrameChg chg="mod modGraphic">
          <ac:chgData name="Ai Xin" userId="4bcebb4d-661a-4357-8715-2999a08aa140" providerId="ADAL" clId="{21276CE8-4A68-494E-A5EB-2EB5219814A2}" dt="2023-08-24T08:44:53.197" v="623" actId="20577"/>
          <ac:graphicFrameMkLst>
            <pc:docMk/>
            <pc:sldMk cId="1296082860" sldId="1259"/>
            <ac:graphicFrameMk id="14" creationId="{2EE26898-E820-E247-BC5D-7A77396F913C}"/>
          </ac:graphicFrameMkLst>
        </pc:graphicFrameChg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62730781" sldId="1260"/>
        </pc:sldMkLst>
      </pc:sldChg>
      <pc:sldChg chg="add del">
        <pc:chgData name="Ai Xin" userId="4bcebb4d-661a-4357-8715-2999a08aa140" providerId="ADAL" clId="{21276CE8-4A68-494E-A5EB-2EB5219814A2}" dt="2023-09-29T08:26:32.170" v="1640"/>
        <pc:sldMkLst>
          <pc:docMk/>
          <pc:sldMk cId="2915106087" sldId="1264"/>
        </pc:sldMkLst>
      </pc:sldChg>
      <pc:sldChg chg="add del">
        <pc:chgData name="Ai Xin" userId="4bcebb4d-661a-4357-8715-2999a08aa140" providerId="ADAL" clId="{21276CE8-4A68-494E-A5EB-2EB5219814A2}" dt="2023-09-29T08:26:32.170" v="1640"/>
        <pc:sldMkLst>
          <pc:docMk/>
          <pc:sldMk cId="2217137248" sldId="1265"/>
        </pc:sldMkLst>
      </pc:sldChg>
      <pc:sldChg chg="modNotesTx">
        <pc:chgData name="Ai Xin" userId="4bcebb4d-661a-4357-8715-2999a08aa140" providerId="ADAL" clId="{21276CE8-4A68-494E-A5EB-2EB5219814A2}" dt="2023-10-09T08:29:21.004" v="2420" actId="20577"/>
        <pc:sldMkLst>
          <pc:docMk/>
          <pc:sldMk cId="1948148021" sldId="1266"/>
        </pc:sldMkLst>
      </pc:sldChg>
      <pc:sldChg chg="modNotesTx">
        <pc:chgData name="Ai Xin" userId="4bcebb4d-661a-4357-8715-2999a08aa140" providerId="ADAL" clId="{21276CE8-4A68-494E-A5EB-2EB5219814A2}" dt="2023-10-09T00:48:52.410" v="2385" actId="20577"/>
        <pc:sldMkLst>
          <pc:docMk/>
          <pc:sldMk cId="3282235198" sldId="1267"/>
        </pc:sldMkLst>
      </pc:sldChg>
      <pc:sldChg chg="del">
        <pc:chgData name="Ai Xin" userId="4bcebb4d-661a-4357-8715-2999a08aa140" providerId="ADAL" clId="{21276CE8-4A68-494E-A5EB-2EB5219814A2}" dt="2023-09-29T01:36:43.266" v="1551" actId="47"/>
        <pc:sldMkLst>
          <pc:docMk/>
          <pc:sldMk cId="329327781" sldId="1269"/>
        </pc:sldMkLst>
      </pc:sldChg>
      <pc:sldChg chg="addSp delSp modSp add mod">
        <pc:chgData name="Ai Xin" userId="4bcebb4d-661a-4357-8715-2999a08aa140" providerId="ADAL" clId="{21276CE8-4A68-494E-A5EB-2EB5219814A2}" dt="2023-09-29T09:07:18.205" v="1895" actId="478"/>
        <pc:sldMkLst>
          <pc:docMk/>
          <pc:sldMk cId="2298865985" sldId="1269"/>
        </pc:sldMkLst>
        <pc:picChg chg="add del mod">
          <ac:chgData name="Ai Xin" userId="4bcebb4d-661a-4357-8715-2999a08aa140" providerId="ADAL" clId="{21276CE8-4A68-494E-A5EB-2EB5219814A2}" dt="2023-09-29T09:07:18.205" v="1895" actId="478"/>
          <ac:picMkLst>
            <pc:docMk/>
            <pc:sldMk cId="2298865985" sldId="1269"/>
            <ac:picMk id="6" creationId="{FEEFA978-725C-8A21-89F4-7479D54CCE6A}"/>
          </ac:picMkLst>
        </pc:picChg>
      </pc:sldChg>
      <pc:sldChg chg="del">
        <pc:chgData name="Ai Xin" userId="4bcebb4d-661a-4357-8715-2999a08aa140" providerId="ADAL" clId="{21276CE8-4A68-494E-A5EB-2EB5219814A2}" dt="2023-09-29T01:36:45.257" v="1552" actId="47"/>
        <pc:sldMkLst>
          <pc:docMk/>
          <pc:sldMk cId="2624425319" sldId="1270"/>
        </pc:sldMkLst>
      </pc:sldChg>
      <pc:sldChg chg="add">
        <pc:chgData name="Ai Xin" userId="4bcebb4d-661a-4357-8715-2999a08aa140" providerId="ADAL" clId="{21276CE8-4A68-494E-A5EB-2EB5219814A2}" dt="2023-09-29T08:26:32.170" v="1640"/>
        <pc:sldMkLst>
          <pc:docMk/>
          <pc:sldMk cId="3716015477" sldId="1270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58070270" sldId="1272"/>
        </pc:sldMkLst>
      </pc:sldChg>
      <pc:sldChg chg="modSp add del mod">
        <pc:chgData name="Ai Xin" userId="4bcebb4d-661a-4357-8715-2999a08aa140" providerId="ADAL" clId="{21276CE8-4A68-494E-A5EB-2EB5219814A2}" dt="2023-09-29T09:04:17.094" v="1892" actId="20577"/>
        <pc:sldMkLst>
          <pc:docMk/>
          <pc:sldMk cId="4244251042" sldId="1272"/>
        </pc:sldMkLst>
        <pc:spChg chg="mod">
          <ac:chgData name="Ai Xin" userId="4bcebb4d-661a-4357-8715-2999a08aa140" providerId="ADAL" clId="{21276CE8-4A68-494E-A5EB-2EB5219814A2}" dt="2023-09-29T09:04:17.094" v="1892" actId="20577"/>
          <ac:spMkLst>
            <pc:docMk/>
            <pc:sldMk cId="4244251042" sldId="1272"/>
            <ac:spMk id="6" creationId="{3FFB6F3A-D16E-3540-8610-8E4F5EAE85A5}"/>
          </ac:spMkLst>
        </pc:spChg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605118886" sldId="1275"/>
        </pc:sldMkLst>
      </pc:sldChg>
      <pc:sldChg chg="addSp delSp modSp add del mod">
        <pc:chgData name="Ai Xin" userId="4bcebb4d-661a-4357-8715-2999a08aa140" providerId="ADAL" clId="{21276CE8-4A68-494E-A5EB-2EB5219814A2}" dt="2023-10-09T21:45:22.510" v="2502"/>
        <pc:sldMkLst>
          <pc:docMk/>
          <pc:sldMk cId="2218481486" sldId="1275"/>
        </pc:sldMkLst>
        <pc:spChg chg="mod">
          <ac:chgData name="Ai Xin" userId="4bcebb4d-661a-4357-8715-2999a08aa140" providerId="ADAL" clId="{21276CE8-4A68-494E-A5EB-2EB5219814A2}" dt="2023-09-29T08:26:32.224" v="1641" actId="27636"/>
          <ac:spMkLst>
            <pc:docMk/>
            <pc:sldMk cId="2218481486" sldId="1275"/>
            <ac:spMk id="3" creationId="{00000000-0000-0000-0000-000000000000}"/>
          </ac:spMkLst>
        </pc:spChg>
        <pc:spChg chg="add mod">
          <ac:chgData name="Ai Xin" userId="4bcebb4d-661a-4357-8715-2999a08aa140" providerId="ADAL" clId="{21276CE8-4A68-494E-A5EB-2EB5219814A2}" dt="2023-10-09T21:45:22.510" v="2502"/>
          <ac:spMkLst>
            <pc:docMk/>
            <pc:sldMk cId="2218481486" sldId="1275"/>
            <ac:spMk id="12" creationId="{BEA55867-02BA-CAFB-01C4-93EA8E5C48D3}"/>
          </ac:spMkLst>
        </pc:spChg>
        <pc:spChg chg="del mod">
          <ac:chgData name="Ai Xin" userId="4bcebb4d-661a-4357-8715-2999a08aa140" providerId="ADAL" clId="{21276CE8-4A68-494E-A5EB-2EB5219814A2}" dt="2023-09-29T08:27:38.957" v="1645" actId="478"/>
          <ac:spMkLst>
            <pc:docMk/>
            <pc:sldMk cId="2218481486" sldId="1275"/>
            <ac:spMk id="15" creationId="{FAB75DC1-E5C2-6A43-9252-1F5B39BE71A6}"/>
          </ac:spMkLst>
        </pc:spChg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1759016688" sldId="1276"/>
        </pc:sldMkLst>
      </pc:sldChg>
      <pc:sldChg chg="addSp delSp modSp add del mod">
        <pc:chgData name="Ai Xin" userId="4bcebb4d-661a-4357-8715-2999a08aa140" providerId="ADAL" clId="{21276CE8-4A68-494E-A5EB-2EB5219814A2}" dt="2023-10-09T21:46:04.064" v="2510" actId="478"/>
        <pc:sldMkLst>
          <pc:docMk/>
          <pc:sldMk cId="3091035823" sldId="1276"/>
        </pc:sldMkLst>
        <pc:spChg chg="add del mod">
          <ac:chgData name="Ai Xin" userId="4bcebb4d-661a-4357-8715-2999a08aa140" providerId="ADAL" clId="{21276CE8-4A68-494E-A5EB-2EB5219814A2}" dt="2023-10-09T21:46:04.064" v="2510" actId="478"/>
          <ac:spMkLst>
            <pc:docMk/>
            <pc:sldMk cId="3091035823" sldId="1276"/>
            <ac:spMk id="2" creationId="{43DB264E-1D0F-A807-3043-2755FC717189}"/>
          </ac:spMkLst>
        </pc:spChg>
      </pc:sldChg>
      <pc:sldChg chg="addSp delSp modSp add del mod">
        <pc:chgData name="Ai Xin" userId="4bcebb4d-661a-4357-8715-2999a08aa140" providerId="ADAL" clId="{21276CE8-4A68-494E-A5EB-2EB5219814A2}" dt="2023-10-09T21:46:00.533" v="2509" actId="478"/>
        <pc:sldMkLst>
          <pc:docMk/>
          <pc:sldMk cId="235616524" sldId="1277"/>
        </pc:sldMkLst>
        <pc:spChg chg="add del mod">
          <ac:chgData name="Ai Xin" userId="4bcebb4d-661a-4357-8715-2999a08aa140" providerId="ADAL" clId="{21276CE8-4A68-494E-A5EB-2EB5219814A2}" dt="2023-10-09T21:46:00.533" v="2509" actId="478"/>
          <ac:spMkLst>
            <pc:docMk/>
            <pc:sldMk cId="235616524" sldId="1277"/>
            <ac:spMk id="2" creationId="{FF2BC406-A726-F0E5-C4BF-7F1191C1200C}"/>
          </ac:spMkLst>
        </pc:spChg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063285168" sldId="1277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375644956" sldId="1278"/>
        </pc:sldMkLst>
      </pc:sldChg>
      <pc:sldChg chg="add del">
        <pc:chgData name="Ai Xin" userId="4bcebb4d-661a-4357-8715-2999a08aa140" providerId="ADAL" clId="{21276CE8-4A68-494E-A5EB-2EB5219814A2}" dt="2023-08-24T09:56:48.335" v="1498" actId="47"/>
        <pc:sldMkLst>
          <pc:docMk/>
          <pc:sldMk cId="4170100833" sldId="1278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245962452" sldId="1279"/>
        </pc:sldMkLst>
      </pc:sldChg>
      <pc:sldChg chg="modSp add del mod">
        <pc:chgData name="Ai Xin" userId="4bcebb4d-661a-4357-8715-2999a08aa140" providerId="ADAL" clId="{21276CE8-4A68-494E-A5EB-2EB5219814A2}" dt="2023-09-29T08:26:02.973" v="1639" actId="47"/>
        <pc:sldMkLst>
          <pc:docMk/>
          <pc:sldMk cId="2335685570" sldId="1279"/>
        </pc:sldMkLst>
        <pc:spChg chg="mod">
          <ac:chgData name="Ai Xin" userId="4bcebb4d-661a-4357-8715-2999a08aa140" providerId="ADAL" clId="{21276CE8-4A68-494E-A5EB-2EB5219814A2}" dt="2023-08-24T09:56:54.962" v="1500" actId="20577"/>
          <ac:spMkLst>
            <pc:docMk/>
            <pc:sldMk cId="2335685570" sldId="1279"/>
            <ac:spMk id="3" creationId="{558C0631-6DB9-534F-9834-9F80CC49D023}"/>
          </ac:spMkLst>
        </pc:spChg>
      </pc:sldChg>
      <pc:sldChg chg="add del">
        <pc:chgData name="Ai Xin" userId="4bcebb4d-661a-4357-8715-2999a08aa140" providerId="ADAL" clId="{21276CE8-4A68-494E-A5EB-2EB5219814A2}" dt="2023-09-29T08:26:02.973" v="1639" actId="47"/>
        <pc:sldMkLst>
          <pc:docMk/>
          <pc:sldMk cId="530756305" sldId="1280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211195910" sldId="1280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3097184358" sldId="1281"/>
        </pc:sldMkLst>
      </pc:sldChg>
      <pc:sldChg chg="add del">
        <pc:chgData name="Ai Xin" userId="4bcebb4d-661a-4357-8715-2999a08aa140" providerId="ADAL" clId="{21276CE8-4A68-494E-A5EB-2EB5219814A2}" dt="2023-09-29T08:26:02.973" v="1639" actId="47"/>
        <pc:sldMkLst>
          <pc:docMk/>
          <pc:sldMk cId="3738240593" sldId="1281"/>
        </pc:sldMkLst>
      </pc:sldChg>
      <pc:sldChg chg="add del">
        <pc:chgData name="Ai Xin" userId="4bcebb4d-661a-4357-8715-2999a08aa140" providerId="ADAL" clId="{21276CE8-4A68-494E-A5EB-2EB5219814A2}" dt="2023-09-29T08:26:02.973" v="1639" actId="47"/>
        <pc:sldMkLst>
          <pc:docMk/>
          <pc:sldMk cId="987950303" sldId="1282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127681826" sldId="1282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426050583" sldId="1283"/>
        </pc:sldMkLst>
      </pc:sldChg>
      <pc:sldChg chg="add del">
        <pc:chgData name="Ai Xin" userId="4bcebb4d-661a-4357-8715-2999a08aa140" providerId="ADAL" clId="{21276CE8-4A68-494E-A5EB-2EB5219814A2}" dt="2023-09-29T08:26:02.973" v="1639" actId="47"/>
        <pc:sldMkLst>
          <pc:docMk/>
          <pc:sldMk cId="4190541070" sldId="1283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863648388" sldId="1284"/>
        </pc:sldMkLst>
      </pc:sldChg>
      <pc:sldChg chg="modSp add del mod">
        <pc:chgData name="Ai Xin" userId="4bcebb4d-661a-4357-8715-2999a08aa140" providerId="ADAL" clId="{21276CE8-4A68-494E-A5EB-2EB5219814A2}" dt="2023-09-29T08:26:02.973" v="1639" actId="47"/>
        <pc:sldMkLst>
          <pc:docMk/>
          <pc:sldMk cId="1741243030" sldId="1284"/>
        </pc:sldMkLst>
        <pc:spChg chg="mod">
          <ac:chgData name="Ai Xin" userId="4bcebb4d-661a-4357-8715-2999a08aa140" providerId="ADAL" clId="{21276CE8-4A68-494E-A5EB-2EB5219814A2}" dt="2023-08-24T10:03:06.557" v="1549" actId="27636"/>
          <ac:spMkLst>
            <pc:docMk/>
            <pc:sldMk cId="1741243030" sldId="1284"/>
            <ac:spMk id="2" creationId="{DE2D6179-DD9E-3945-9E52-3AAF71624D62}"/>
          </ac:spMkLst>
        </pc:spChg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1589523929" sldId="1285"/>
        </pc:sldMkLst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2128855037" sldId="1285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3295838645" sldId="1286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4116561537" sldId="1286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215825375" sldId="1287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4203466154" sldId="1287"/>
        </pc:sldMkLst>
      </pc:sldChg>
      <pc:sldChg chg="modSp add del mod">
        <pc:chgData name="Ai Xin" userId="4bcebb4d-661a-4357-8715-2999a08aa140" providerId="ADAL" clId="{21276CE8-4A68-494E-A5EB-2EB5219814A2}" dt="2023-09-29T08:28:28.171" v="1646"/>
        <pc:sldMkLst>
          <pc:docMk/>
          <pc:sldMk cId="1802885797" sldId="1288"/>
        </pc:sldMkLst>
        <pc:spChg chg="mod">
          <ac:chgData name="Ai Xin" userId="4bcebb4d-661a-4357-8715-2999a08aa140" providerId="ADAL" clId="{21276CE8-4A68-494E-A5EB-2EB5219814A2}" dt="2023-08-24T09:08:17.773" v="699" actId="20577"/>
          <ac:spMkLst>
            <pc:docMk/>
            <pc:sldMk cId="1802885797" sldId="1288"/>
            <ac:spMk id="3" creationId="{CA9577D3-801F-DA4A-BCEA-D7584191DA9F}"/>
          </ac:spMkLst>
        </pc:spChg>
      </pc:sldChg>
      <pc:sldChg chg="delSp modSp add del mod">
        <pc:chgData name="Ai Xin" userId="4bcebb4d-661a-4357-8715-2999a08aa140" providerId="ADAL" clId="{21276CE8-4A68-494E-A5EB-2EB5219814A2}" dt="2023-09-29T08:29:02.049" v="1647" actId="47"/>
        <pc:sldMkLst>
          <pc:docMk/>
          <pc:sldMk cId="297729314" sldId="1289"/>
        </pc:sldMkLst>
        <pc:spChg chg="mod">
          <ac:chgData name="Ai Xin" userId="4bcebb4d-661a-4357-8715-2999a08aa140" providerId="ADAL" clId="{21276CE8-4A68-494E-A5EB-2EB5219814A2}" dt="2023-08-24T09:08:25.865" v="716" actId="20577"/>
          <ac:spMkLst>
            <pc:docMk/>
            <pc:sldMk cId="297729314" sldId="1289"/>
            <ac:spMk id="3" creationId="{66F92DF1-9FE2-2145-B222-9A83C03A6FC2}"/>
          </ac:spMkLst>
        </pc:spChg>
        <pc:spChg chg="mod">
          <ac:chgData name="Ai Xin" userId="4bcebb4d-661a-4357-8715-2999a08aa140" providerId="ADAL" clId="{21276CE8-4A68-494E-A5EB-2EB5219814A2}" dt="2023-08-24T09:06:22.251" v="690" actId="20577"/>
          <ac:spMkLst>
            <pc:docMk/>
            <pc:sldMk cId="297729314" sldId="1289"/>
            <ac:spMk id="10" creationId="{B1E9D912-658A-6F4B-8803-F4A01EE0390A}"/>
          </ac:spMkLst>
        </pc:spChg>
        <pc:spChg chg="del">
          <ac:chgData name="Ai Xin" userId="4bcebb4d-661a-4357-8715-2999a08aa140" providerId="ADAL" clId="{21276CE8-4A68-494E-A5EB-2EB5219814A2}" dt="2023-08-24T09:05:51.438" v="665" actId="478"/>
          <ac:spMkLst>
            <pc:docMk/>
            <pc:sldMk cId="297729314" sldId="1289"/>
            <ac:spMk id="11" creationId="{759E671D-A91A-6A44-B75B-0AB5DCB7B559}"/>
          </ac:spMkLst>
        </pc:spChg>
        <pc:graphicFrameChg chg="del">
          <ac:chgData name="Ai Xin" userId="4bcebb4d-661a-4357-8715-2999a08aa140" providerId="ADAL" clId="{21276CE8-4A68-494E-A5EB-2EB5219814A2}" dt="2023-08-24T09:05:48.114" v="664" actId="478"/>
          <ac:graphicFrameMkLst>
            <pc:docMk/>
            <pc:sldMk cId="297729314" sldId="1289"/>
            <ac:graphicFrameMk id="9" creationId="{DE6135C1-DBE1-1C4C-B0F7-D8A438B2A9C6}"/>
          </ac:graphicFrameMkLst>
        </pc:graphicFrameChg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1111068392" sldId="1290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1592199363" sldId="1291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802942190" sldId="1294"/>
        </pc:sldMkLst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1602671721" sldId="1294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2852544286" sldId="1295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1897776265" sldId="1296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3843912720" sldId="1297"/>
        </pc:sldMkLst>
      </pc:sldChg>
      <pc:sldChg chg="add del">
        <pc:chgData name="Ai Xin" userId="4bcebb4d-661a-4357-8715-2999a08aa140" providerId="ADAL" clId="{21276CE8-4A68-494E-A5EB-2EB5219814A2}" dt="2023-09-29T08:28:28.171" v="1646"/>
        <pc:sldMkLst>
          <pc:docMk/>
          <pc:sldMk cId="3736170013" sldId="1298"/>
        </pc:sldMkLst>
      </pc:sldChg>
      <pc:sldChg chg="del">
        <pc:chgData name="Ai Xin" userId="4bcebb4d-661a-4357-8715-2999a08aa140" providerId="ADAL" clId="{21276CE8-4A68-494E-A5EB-2EB5219814A2}" dt="2023-08-24T09:04:35.422" v="651" actId="47"/>
        <pc:sldMkLst>
          <pc:docMk/>
          <pc:sldMk cId="2217533578" sldId="1300"/>
        </pc:sldMkLst>
      </pc:sldChg>
      <pc:sldChg chg="modSp mod">
        <pc:chgData name="Ai Xin" userId="4bcebb4d-661a-4357-8715-2999a08aa140" providerId="ADAL" clId="{21276CE8-4A68-494E-A5EB-2EB5219814A2}" dt="2023-08-24T09:58:24.308" v="1510" actId="20577"/>
        <pc:sldMkLst>
          <pc:docMk/>
          <pc:sldMk cId="2950612341" sldId="1302"/>
        </pc:sldMkLst>
        <pc:spChg chg="mod">
          <ac:chgData name="Ai Xin" userId="4bcebb4d-661a-4357-8715-2999a08aa140" providerId="ADAL" clId="{21276CE8-4A68-494E-A5EB-2EB5219814A2}" dt="2023-08-24T09:58:24.308" v="1510" actId="20577"/>
          <ac:spMkLst>
            <pc:docMk/>
            <pc:sldMk cId="2950612341" sldId="1302"/>
            <ac:spMk id="2" creationId="{F51846FF-4E3C-8E4A-9834-C0D7B80A3624}"/>
          </ac:spMkLst>
        </pc:spChg>
      </pc:sldChg>
      <pc:sldChg chg="del">
        <pc:chgData name="Ai Xin" userId="4bcebb4d-661a-4357-8715-2999a08aa140" providerId="ADAL" clId="{21276CE8-4A68-494E-A5EB-2EB5219814A2}" dt="2023-08-24T07:51:26.517" v="46" actId="47"/>
        <pc:sldMkLst>
          <pc:docMk/>
          <pc:sldMk cId="1805413964" sldId="1303"/>
        </pc:sldMkLst>
      </pc:sldChg>
      <pc:sldChg chg="del">
        <pc:chgData name="Ai Xin" userId="4bcebb4d-661a-4357-8715-2999a08aa140" providerId="ADAL" clId="{21276CE8-4A68-494E-A5EB-2EB5219814A2}" dt="2023-08-24T07:50:24.250" v="41" actId="47"/>
        <pc:sldMkLst>
          <pc:docMk/>
          <pc:sldMk cId="1862305434" sldId="1304"/>
        </pc:sldMkLst>
      </pc:sldChg>
      <pc:sldChg chg="modSp add del mod">
        <pc:chgData name="Ai Xin" userId="4bcebb4d-661a-4357-8715-2999a08aa140" providerId="ADAL" clId="{21276CE8-4A68-494E-A5EB-2EB5219814A2}" dt="2023-10-09T02:10:27.573" v="2387" actId="47"/>
        <pc:sldMkLst>
          <pc:docMk/>
          <pc:sldMk cId="1503538519" sldId="1305"/>
        </pc:sldMkLst>
        <pc:spChg chg="mod">
          <ac:chgData name="Ai Xin" userId="4bcebb4d-661a-4357-8715-2999a08aa140" providerId="ADAL" clId="{21276CE8-4A68-494E-A5EB-2EB5219814A2}" dt="2023-08-24T08:07:12.945" v="283" actId="15"/>
          <ac:spMkLst>
            <pc:docMk/>
            <pc:sldMk cId="1503538519" sldId="1305"/>
            <ac:spMk id="2" creationId="{FF33998B-AB93-7D14-90A5-E08567D11B9D}"/>
          </ac:spMkLst>
        </pc:spChg>
        <pc:spChg chg="mod">
          <ac:chgData name="Ai Xin" userId="4bcebb4d-661a-4357-8715-2999a08aa140" providerId="ADAL" clId="{21276CE8-4A68-494E-A5EB-2EB5219814A2}" dt="2023-08-24T08:01:16.760" v="130"/>
          <ac:spMkLst>
            <pc:docMk/>
            <pc:sldMk cId="1503538519" sldId="1305"/>
            <ac:spMk id="3" creationId="{E9E8EB6C-010F-DD99-C1D2-EE999576446A}"/>
          </ac:spMkLst>
        </pc:spChg>
        <pc:picChg chg="mod">
          <ac:chgData name="Ai Xin" userId="4bcebb4d-661a-4357-8715-2999a08aa140" providerId="ADAL" clId="{21276CE8-4A68-494E-A5EB-2EB5219814A2}" dt="2023-08-24T08:07:15.993" v="284" actId="1076"/>
          <ac:picMkLst>
            <pc:docMk/>
            <pc:sldMk cId="1503538519" sldId="1305"/>
            <ac:picMk id="6" creationId="{E424CE7D-FAD7-A64A-DD46-20EEDF6F940C}"/>
          </ac:picMkLst>
        </pc:picChg>
      </pc:sldChg>
      <pc:sldChg chg="del">
        <pc:chgData name="Ai Xin" userId="4bcebb4d-661a-4357-8715-2999a08aa140" providerId="ADAL" clId="{21276CE8-4A68-494E-A5EB-2EB5219814A2}" dt="2023-08-24T07:18:36.657" v="1" actId="2696"/>
        <pc:sldMkLst>
          <pc:docMk/>
          <pc:sldMk cId="2424047082" sldId="1305"/>
        </pc:sldMkLst>
      </pc:sldChg>
      <pc:sldChg chg="del">
        <pc:chgData name="Ai Xin" userId="4bcebb4d-661a-4357-8715-2999a08aa140" providerId="ADAL" clId="{21276CE8-4A68-494E-A5EB-2EB5219814A2}" dt="2023-08-24T07:18:36.657" v="1" actId="2696"/>
        <pc:sldMkLst>
          <pc:docMk/>
          <pc:sldMk cId="2706021537" sldId="1306"/>
        </pc:sldMkLst>
      </pc:sldChg>
      <pc:sldChg chg="addSp delSp modSp add del mod">
        <pc:chgData name="Ai Xin" userId="4bcebb4d-661a-4357-8715-2999a08aa140" providerId="ADAL" clId="{21276CE8-4A68-494E-A5EB-2EB5219814A2}" dt="2023-10-09T02:10:27.573" v="2387" actId="47"/>
        <pc:sldMkLst>
          <pc:docMk/>
          <pc:sldMk cId="3100612720" sldId="1306"/>
        </pc:sldMkLst>
        <pc:spChg chg="mod">
          <ac:chgData name="Ai Xin" userId="4bcebb4d-661a-4357-8715-2999a08aa140" providerId="ADAL" clId="{21276CE8-4A68-494E-A5EB-2EB5219814A2}" dt="2023-08-24T08:10:27.820" v="290" actId="27636"/>
          <ac:spMkLst>
            <pc:docMk/>
            <pc:sldMk cId="3100612720" sldId="1306"/>
            <ac:spMk id="2" creationId="{72515933-84E7-6418-9AC6-B1FDCDF15BB1}"/>
          </ac:spMkLst>
        </pc:spChg>
        <pc:spChg chg="mod">
          <ac:chgData name="Ai Xin" userId="4bcebb4d-661a-4357-8715-2999a08aa140" providerId="ADAL" clId="{21276CE8-4A68-494E-A5EB-2EB5219814A2}" dt="2023-08-24T08:05:59.275" v="233"/>
          <ac:spMkLst>
            <pc:docMk/>
            <pc:sldMk cId="3100612720" sldId="1306"/>
            <ac:spMk id="3" creationId="{88C39CB2-C9F0-949A-DAA2-8C6E3C4B5C12}"/>
          </ac:spMkLst>
        </pc:spChg>
        <pc:picChg chg="add mod">
          <ac:chgData name="Ai Xin" userId="4bcebb4d-661a-4357-8715-2999a08aa140" providerId="ADAL" clId="{21276CE8-4A68-494E-A5EB-2EB5219814A2}" dt="2023-08-24T08:10:40.328" v="296" actId="1076"/>
          <ac:picMkLst>
            <pc:docMk/>
            <pc:sldMk cId="3100612720" sldId="1306"/>
            <ac:picMk id="5" creationId="{6BD2D3A7-9FD7-1D67-2F26-E7C5C810C27F}"/>
          </ac:picMkLst>
        </pc:picChg>
        <pc:picChg chg="del mod">
          <ac:chgData name="Ai Xin" userId="4bcebb4d-661a-4357-8715-2999a08aa140" providerId="ADAL" clId="{21276CE8-4A68-494E-A5EB-2EB5219814A2}" dt="2023-08-24T08:10:31.343" v="291" actId="21"/>
          <ac:picMkLst>
            <pc:docMk/>
            <pc:sldMk cId="3100612720" sldId="1306"/>
            <ac:picMk id="6" creationId="{07AF2C11-B6BD-2108-6927-E7EDC4591C98}"/>
          </ac:picMkLst>
        </pc:picChg>
        <pc:picChg chg="mod">
          <ac:chgData name="Ai Xin" userId="4bcebb4d-661a-4357-8715-2999a08aa140" providerId="ADAL" clId="{21276CE8-4A68-494E-A5EB-2EB5219814A2}" dt="2023-08-24T08:10:44.632" v="298" actId="1076"/>
          <ac:picMkLst>
            <pc:docMk/>
            <pc:sldMk cId="3100612720" sldId="1306"/>
            <ac:picMk id="8" creationId="{E5DEBCE1-9CEE-1FDD-0540-ECB895F50B69}"/>
          </ac:picMkLst>
        </pc:picChg>
      </pc:sldChg>
      <pc:sldChg chg="modSp mod">
        <pc:chgData name="Ai Xin" userId="4bcebb4d-661a-4357-8715-2999a08aa140" providerId="ADAL" clId="{21276CE8-4A68-494E-A5EB-2EB5219814A2}" dt="2023-09-29T08:26:32.224" v="1643" actId="27636"/>
        <pc:sldMkLst>
          <pc:docMk/>
          <pc:sldMk cId="2073600405" sldId="1312"/>
        </pc:sldMkLst>
        <pc:spChg chg="mod">
          <ac:chgData name="Ai Xin" userId="4bcebb4d-661a-4357-8715-2999a08aa140" providerId="ADAL" clId="{21276CE8-4A68-494E-A5EB-2EB5219814A2}" dt="2023-09-29T08:26:32.224" v="1643" actId="27636"/>
          <ac:spMkLst>
            <pc:docMk/>
            <pc:sldMk cId="2073600405" sldId="1312"/>
            <ac:spMk id="2" creationId="{2D62B36D-F521-2B0D-F974-4B336A25B06C}"/>
          </ac:spMkLst>
        </pc:spChg>
      </pc:sldChg>
      <pc:sldChg chg="del">
        <pc:chgData name="Ai Xin" userId="4bcebb4d-661a-4357-8715-2999a08aa140" providerId="ADAL" clId="{21276CE8-4A68-494E-A5EB-2EB5219814A2}" dt="2023-08-24T07:49:28.830" v="20" actId="47"/>
        <pc:sldMkLst>
          <pc:docMk/>
          <pc:sldMk cId="4181117799" sldId="1313"/>
        </pc:sldMkLst>
      </pc:sldChg>
      <pc:sldChg chg="modSp mod">
        <pc:chgData name="Ai Xin" userId="4bcebb4d-661a-4357-8715-2999a08aa140" providerId="ADAL" clId="{21276CE8-4A68-494E-A5EB-2EB5219814A2}" dt="2023-09-29T08:26:32.224" v="1642" actId="27636"/>
        <pc:sldMkLst>
          <pc:docMk/>
          <pc:sldMk cId="1823307794" sldId="1321"/>
        </pc:sldMkLst>
        <pc:spChg chg="mod">
          <ac:chgData name="Ai Xin" userId="4bcebb4d-661a-4357-8715-2999a08aa140" providerId="ADAL" clId="{21276CE8-4A68-494E-A5EB-2EB5219814A2}" dt="2023-09-29T08:26:32.224" v="1642" actId="27636"/>
          <ac:spMkLst>
            <pc:docMk/>
            <pc:sldMk cId="1823307794" sldId="1321"/>
            <ac:spMk id="2" creationId="{20E55AC3-A516-E145-BDFE-2211A9AD3BD3}"/>
          </ac:spMkLst>
        </pc:spChg>
        <pc:picChg chg="mod">
          <ac:chgData name="Ai Xin" userId="4bcebb4d-661a-4357-8715-2999a08aa140" providerId="ADAL" clId="{21276CE8-4A68-494E-A5EB-2EB5219814A2}" dt="2023-08-24T08:35:30.289" v="426" actId="1076"/>
          <ac:picMkLst>
            <pc:docMk/>
            <pc:sldMk cId="1823307794" sldId="1321"/>
            <ac:picMk id="8" creationId="{5CE0A0A1-F408-6EE2-BF2C-8764762144A0}"/>
          </ac:picMkLst>
        </pc:picChg>
      </pc:sldChg>
      <pc:sldChg chg="modNotesTx">
        <pc:chgData name="Ai Xin" userId="4bcebb4d-661a-4357-8715-2999a08aa140" providerId="ADAL" clId="{21276CE8-4A68-494E-A5EB-2EB5219814A2}" dt="2023-09-29T08:32:48.340" v="1765" actId="113"/>
        <pc:sldMkLst>
          <pc:docMk/>
          <pc:sldMk cId="3664463422" sldId="1325"/>
        </pc:sldMkLst>
      </pc:sldChg>
      <pc:sldChg chg="delSp modSp add del mod">
        <pc:chgData name="Ai Xin" userId="4bcebb4d-661a-4357-8715-2999a08aa140" providerId="ADAL" clId="{21276CE8-4A68-494E-A5EB-2EB5219814A2}" dt="2023-10-09T02:10:27.573" v="2387" actId="47"/>
        <pc:sldMkLst>
          <pc:docMk/>
          <pc:sldMk cId="2915615875" sldId="1327"/>
        </pc:sldMkLst>
        <pc:spChg chg="mod">
          <ac:chgData name="Ai Xin" userId="4bcebb4d-661a-4357-8715-2999a08aa140" providerId="ADAL" clId="{21276CE8-4A68-494E-A5EB-2EB5219814A2}" dt="2023-08-24T07:50:07.844" v="38" actId="20577"/>
          <ac:spMkLst>
            <pc:docMk/>
            <pc:sldMk cId="2915615875" sldId="1327"/>
            <ac:spMk id="5" creationId="{5144881D-9822-764D-9B91-17C203DFF684}"/>
          </ac:spMkLst>
        </pc:spChg>
        <pc:picChg chg="del">
          <ac:chgData name="Ai Xin" userId="4bcebb4d-661a-4357-8715-2999a08aa140" providerId="ADAL" clId="{21276CE8-4A68-494E-A5EB-2EB5219814A2}" dt="2023-08-24T07:50:33.697" v="43" actId="478"/>
          <ac:picMkLst>
            <pc:docMk/>
            <pc:sldMk cId="2915615875" sldId="1327"/>
            <ac:picMk id="7" creationId="{70602C46-39DE-0F5F-B46B-EC00B78CBFBC}"/>
          </ac:picMkLst>
        </pc:picChg>
      </pc:sldChg>
      <pc:sldChg chg="addSp delSp modSp add mod">
        <pc:chgData name="Ai Xin" userId="4bcebb4d-661a-4357-8715-2999a08aa140" providerId="ADAL" clId="{21276CE8-4A68-494E-A5EB-2EB5219814A2}" dt="2023-10-09T02:10:44.718" v="2390" actId="1076"/>
        <pc:sldMkLst>
          <pc:docMk/>
          <pc:sldMk cId="3260020202" sldId="1328"/>
        </pc:sldMkLst>
        <pc:spChg chg="mod">
          <ac:chgData name="Ai Xin" userId="4bcebb4d-661a-4357-8715-2999a08aa140" providerId="ADAL" clId="{21276CE8-4A68-494E-A5EB-2EB5219814A2}" dt="2023-10-09T02:10:31.417" v="2388" actId="20577"/>
          <ac:spMkLst>
            <pc:docMk/>
            <pc:sldMk cId="3260020202" sldId="1328"/>
            <ac:spMk id="5" creationId="{5144881D-9822-764D-9B91-17C203DFF684}"/>
          </ac:spMkLst>
        </pc:spChg>
        <pc:spChg chg="mod">
          <ac:chgData name="Ai Xin" userId="4bcebb4d-661a-4357-8715-2999a08aa140" providerId="ADAL" clId="{21276CE8-4A68-494E-A5EB-2EB5219814A2}" dt="2023-10-09T02:10:44.718" v="2390" actId="1076"/>
          <ac:spMkLst>
            <pc:docMk/>
            <pc:sldMk cId="3260020202" sldId="1328"/>
            <ac:spMk id="11" creationId="{4B5956F3-666A-C640-B2A7-EA21592BC5A3}"/>
          </ac:spMkLst>
        </pc:spChg>
        <pc:picChg chg="add del">
          <ac:chgData name="Ai Xin" userId="4bcebb4d-661a-4357-8715-2999a08aa140" providerId="ADAL" clId="{21276CE8-4A68-494E-A5EB-2EB5219814A2}" dt="2023-08-24T07:50:38.593" v="45" actId="478"/>
          <ac:picMkLst>
            <pc:docMk/>
            <pc:sldMk cId="3260020202" sldId="1328"/>
            <ac:picMk id="7" creationId="{70602C46-39DE-0F5F-B46B-EC00B78CBFBC}"/>
          </ac:picMkLst>
        </pc:picChg>
      </pc:sldChg>
      <pc:sldChg chg="delSp modSp add mod">
        <pc:chgData name="Ai Xin" userId="4bcebb4d-661a-4357-8715-2999a08aa140" providerId="ADAL" clId="{21276CE8-4A68-494E-A5EB-2EB5219814A2}" dt="2023-10-09T02:09:05.111" v="2386" actId="20577"/>
        <pc:sldMkLst>
          <pc:docMk/>
          <pc:sldMk cId="229244062" sldId="1329"/>
        </pc:sldMkLst>
        <pc:spChg chg="mod">
          <ac:chgData name="Ai Xin" userId="4bcebb4d-661a-4357-8715-2999a08aa140" providerId="ADAL" clId="{21276CE8-4A68-494E-A5EB-2EB5219814A2}" dt="2023-10-09T02:09:05.111" v="2386" actId="20577"/>
          <ac:spMkLst>
            <pc:docMk/>
            <pc:sldMk cId="229244062" sldId="1329"/>
            <ac:spMk id="5" creationId="{5144881D-9822-764D-9B91-17C203DFF684}"/>
          </ac:spMkLst>
        </pc:spChg>
        <pc:spChg chg="mod">
          <ac:chgData name="Ai Xin" userId="4bcebb4d-661a-4357-8715-2999a08aa140" providerId="ADAL" clId="{21276CE8-4A68-494E-A5EB-2EB5219814A2}" dt="2023-08-24T07:50:28.001" v="42" actId="1076"/>
          <ac:spMkLst>
            <pc:docMk/>
            <pc:sldMk cId="229244062" sldId="1329"/>
            <ac:spMk id="11" creationId="{4B5956F3-666A-C640-B2A7-EA21592BC5A3}"/>
          </ac:spMkLst>
        </pc:spChg>
        <pc:picChg chg="del">
          <ac:chgData name="Ai Xin" userId="4bcebb4d-661a-4357-8715-2999a08aa140" providerId="ADAL" clId="{21276CE8-4A68-494E-A5EB-2EB5219814A2}" dt="2023-08-24T07:50:21.693" v="40" actId="478"/>
          <ac:picMkLst>
            <pc:docMk/>
            <pc:sldMk cId="229244062" sldId="1329"/>
            <ac:picMk id="7" creationId="{70602C46-39DE-0F5F-B46B-EC00B78CBFBC}"/>
          </ac:picMkLst>
        </pc:picChg>
      </pc:sldChg>
      <pc:sldChg chg="modSp add del mod">
        <pc:chgData name="Ai Xin" userId="4bcebb4d-661a-4357-8715-2999a08aa140" providerId="ADAL" clId="{21276CE8-4A68-494E-A5EB-2EB5219814A2}" dt="2023-10-09T02:10:27.573" v="2387" actId="47"/>
        <pc:sldMkLst>
          <pc:docMk/>
          <pc:sldMk cId="1349178126" sldId="1330"/>
        </pc:sldMkLst>
        <pc:spChg chg="mod">
          <ac:chgData name="Ai Xin" userId="4bcebb4d-661a-4357-8715-2999a08aa140" providerId="ADAL" clId="{21276CE8-4A68-494E-A5EB-2EB5219814A2}" dt="2023-08-24T09:52:23.519" v="1476" actId="27636"/>
          <ac:spMkLst>
            <pc:docMk/>
            <pc:sldMk cId="1349178126" sldId="1330"/>
            <ac:spMk id="2" creationId="{72515933-84E7-6418-9AC6-B1FDCDF15BB1}"/>
          </ac:spMkLst>
        </pc:spChg>
      </pc:sldChg>
      <pc:sldChg chg="add">
        <pc:chgData name="Ai Xin" userId="4bcebb4d-661a-4357-8715-2999a08aa140" providerId="ADAL" clId="{21276CE8-4A68-494E-A5EB-2EB5219814A2}" dt="2023-08-24T08:22:15.359" v="407"/>
        <pc:sldMkLst>
          <pc:docMk/>
          <pc:sldMk cId="2708127973" sldId="1331"/>
        </pc:sldMkLst>
      </pc:sldChg>
      <pc:sldChg chg="add del">
        <pc:chgData name="Ai Xin" userId="4bcebb4d-661a-4357-8715-2999a08aa140" providerId="ADAL" clId="{21276CE8-4A68-494E-A5EB-2EB5219814A2}" dt="2023-09-29T08:26:02.973" v="1639" actId="47"/>
        <pc:sldMkLst>
          <pc:docMk/>
          <pc:sldMk cId="4227344888" sldId="1332"/>
        </pc:sldMkLst>
      </pc:sldChg>
      <pc:sldChg chg="add del">
        <pc:chgData name="Ai Xin" userId="4bcebb4d-661a-4357-8715-2999a08aa140" providerId="ADAL" clId="{21276CE8-4A68-494E-A5EB-2EB5219814A2}" dt="2023-08-24T09:51:10.792" v="1473" actId="47"/>
        <pc:sldMkLst>
          <pc:docMk/>
          <pc:sldMk cId="532419169" sldId="1333"/>
        </pc:sldMkLst>
      </pc:sldChg>
      <pc:sldChg chg="add del">
        <pc:chgData name="Ai Xin" userId="4bcebb4d-661a-4357-8715-2999a08aa140" providerId="ADAL" clId="{21276CE8-4A68-494E-A5EB-2EB5219814A2}" dt="2023-08-24T09:51:10.792" v="1473" actId="47"/>
        <pc:sldMkLst>
          <pc:docMk/>
          <pc:sldMk cId="167246133" sldId="1334"/>
        </pc:sldMkLst>
      </pc:sldChg>
      <pc:sldChg chg="add del">
        <pc:chgData name="Ai Xin" userId="4bcebb4d-661a-4357-8715-2999a08aa140" providerId="ADAL" clId="{21276CE8-4A68-494E-A5EB-2EB5219814A2}" dt="2023-08-24T09:50:46.409" v="1472" actId="47"/>
        <pc:sldMkLst>
          <pc:docMk/>
          <pc:sldMk cId="3923755536" sldId="1335"/>
        </pc:sldMkLst>
      </pc:sldChg>
      <pc:sldChg chg="add del">
        <pc:chgData name="Ai Xin" userId="4bcebb4d-661a-4357-8715-2999a08aa140" providerId="ADAL" clId="{21276CE8-4A68-494E-A5EB-2EB5219814A2}" dt="2023-08-24T09:50:46.409" v="1472" actId="47"/>
        <pc:sldMkLst>
          <pc:docMk/>
          <pc:sldMk cId="2298865985" sldId="1336"/>
        </pc:sldMkLst>
      </pc:sldChg>
      <pc:sldChg chg="add del">
        <pc:chgData name="Ai Xin" userId="4bcebb4d-661a-4357-8715-2999a08aa140" providerId="ADAL" clId="{21276CE8-4A68-494E-A5EB-2EB5219814A2}" dt="2023-08-24T09:50:46.409" v="1472" actId="47"/>
        <pc:sldMkLst>
          <pc:docMk/>
          <pc:sldMk cId="3716015477" sldId="1337"/>
        </pc:sldMkLst>
      </pc:sldChg>
      <pc:sldChg chg="modSp add mod">
        <pc:chgData name="Ai Xin" userId="4bcebb4d-661a-4357-8715-2999a08aa140" providerId="ADAL" clId="{21276CE8-4A68-494E-A5EB-2EB5219814A2}" dt="2023-08-24T08:50:14.404" v="644" actId="14100"/>
        <pc:sldMkLst>
          <pc:docMk/>
          <pc:sldMk cId="1849570252" sldId="1338"/>
        </pc:sldMkLst>
        <pc:spChg chg="mod">
          <ac:chgData name="Ai Xin" userId="4bcebb4d-661a-4357-8715-2999a08aa140" providerId="ADAL" clId="{21276CE8-4A68-494E-A5EB-2EB5219814A2}" dt="2023-08-24T08:50:14.404" v="644" actId="14100"/>
          <ac:spMkLst>
            <pc:docMk/>
            <pc:sldMk cId="1849570252" sldId="1338"/>
            <ac:spMk id="11" creationId="{DA7A90E0-3EBE-714D-9A6A-18D9EF9862ED}"/>
          </ac:spMkLst>
        </pc:spChg>
      </pc:sldChg>
      <pc:sldChg chg="add del">
        <pc:chgData name="Ai Xin" userId="4bcebb4d-661a-4357-8715-2999a08aa140" providerId="ADAL" clId="{21276CE8-4A68-494E-A5EB-2EB5219814A2}" dt="2023-08-24T08:36:54.495" v="427" actId="47"/>
        <pc:sldMkLst>
          <pc:docMk/>
          <pc:sldMk cId="2205427543" sldId="1338"/>
        </pc:sldMkLst>
      </pc:sldChg>
      <pc:sldChg chg="add del">
        <pc:chgData name="Ai Xin" userId="4bcebb4d-661a-4357-8715-2999a08aa140" providerId="ADAL" clId="{21276CE8-4A68-494E-A5EB-2EB5219814A2}" dt="2023-08-24T08:36:54.495" v="427" actId="47"/>
        <pc:sldMkLst>
          <pc:docMk/>
          <pc:sldMk cId="1614492816" sldId="1339"/>
        </pc:sldMkLst>
      </pc:sldChg>
      <pc:sldChg chg="addSp delSp modSp add mod">
        <pc:chgData name="Ai Xin" userId="4bcebb4d-661a-4357-8715-2999a08aa140" providerId="ADAL" clId="{21276CE8-4A68-494E-A5EB-2EB5219814A2}" dt="2023-08-24T09:11:43.599" v="869" actId="20577"/>
        <pc:sldMkLst>
          <pc:docMk/>
          <pc:sldMk cId="2548971781" sldId="1339"/>
        </pc:sldMkLst>
        <pc:spChg chg="mod">
          <ac:chgData name="Ai Xin" userId="4bcebb4d-661a-4357-8715-2999a08aa140" providerId="ADAL" clId="{21276CE8-4A68-494E-A5EB-2EB5219814A2}" dt="2023-08-24T09:11:43.599" v="869" actId="20577"/>
          <ac:spMkLst>
            <pc:docMk/>
            <pc:sldMk cId="2548971781" sldId="1339"/>
            <ac:spMk id="2" creationId="{F51846FF-4E3C-8E4A-9834-C0D7B80A3624}"/>
          </ac:spMkLst>
        </pc:spChg>
        <pc:spChg chg="mod">
          <ac:chgData name="Ai Xin" userId="4bcebb4d-661a-4357-8715-2999a08aa140" providerId="ADAL" clId="{21276CE8-4A68-494E-A5EB-2EB5219814A2}" dt="2023-08-24T09:09:39.074" v="732" actId="20577"/>
          <ac:spMkLst>
            <pc:docMk/>
            <pc:sldMk cId="2548971781" sldId="1339"/>
            <ac:spMk id="3" creationId="{1D1A160D-6A8B-2142-A622-AD92484D6BC5}"/>
          </ac:spMkLst>
        </pc:spChg>
        <pc:picChg chg="del">
          <ac:chgData name="Ai Xin" userId="4bcebb4d-661a-4357-8715-2999a08aa140" providerId="ADAL" clId="{21276CE8-4A68-494E-A5EB-2EB5219814A2}" dt="2023-08-24T09:10:49.485" v="733" actId="478"/>
          <ac:picMkLst>
            <pc:docMk/>
            <pc:sldMk cId="2548971781" sldId="1339"/>
            <ac:picMk id="5" creationId="{21019528-22D0-3A40-ABB8-6A2E0FE0EC8F}"/>
          </ac:picMkLst>
        </pc:picChg>
        <pc:picChg chg="add mod">
          <ac:chgData name="Ai Xin" userId="4bcebb4d-661a-4357-8715-2999a08aa140" providerId="ADAL" clId="{21276CE8-4A68-494E-A5EB-2EB5219814A2}" dt="2023-08-24T09:10:52.883" v="735" actId="1076"/>
          <ac:picMkLst>
            <pc:docMk/>
            <pc:sldMk cId="2548971781" sldId="1339"/>
            <ac:picMk id="7" creationId="{0B80E543-1251-05F0-2208-2105CF1C507B}"/>
          </ac:picMkLst>
        </pc:picChg>
      </pc:sldChg>
      <pc:sldChg chg="addSp delSp modSp add mod">
        <pc:chgData name="Ai Xin" userId="4bcebb4d-661a-4357-8715-2999a08aa140" providerId="ADAL" clId="{21276CE8-4A68-494E-A5EB-2EB5219814A2}" dt="2023-09-29T01:39:59.611" v="1553" actId="20577"/>
        <pc:sldMkLst>
          <pc:docMk/>
          <pc:sldMk cId="251693964" sldId="1340"/>
        </pc:sldMkLst>
        <pc:spChg chg="mod">
          <ac:chgData name="Ai Xin" userId="4bcebb4d-661a-4357-8715-2999a08aa140" providerId="ADAL" clId="{21276CE8-4A68-494E-A5EB-2EB5219814A2}" dt="2023-08-24T09:12:52.024" v="1003" actId="20577"/>
          <ac:spMkLst>
            <pc:docMk/>
            <pc:sldMk cId="251693964" sldId="1340"/>
            <ac:spMk id="2" creationId="{F51846FF-4E3C-8E4A-9834-C0D7B80A3624}"/>
          </ac:spMkLst>
        </pc:spChg>
        <pc:spChg chg="mod">
          <ac:chgData name="Ai Xin" userId="4bcebb4d-661a-4357-8715-2999a08aa140" providerId="ADAL" clId="{21276CE8-4A68-494E-A5EB-2EB5219814A2}" dt="2023-08-24T09:11:59.064" v="887" actId="20577"/>
          <ac:spMkLst>
            <pc:docMk/>
            <pc:sldMk cId="251693964" sldId="1340"/>
            <ac:spMk id="3" creationId="{1D1A160D-6A8B-2142-A622-AD92484D6BC5}"/>
          </ac:spMkLst>
        </pc:spChg>
        <pc:spChg chg="add mod">
          <ac:chgData name="Ai Xin" userId="4bcebb4d-661a-4357-8715-2999a08aa140" providerId="ADAL" clId="{21276CE8-4A68-494E-A5EB-2EB5219814A2}" dt="2023-09-29T01:39:59.611" v="1553" actId="20577"/>
          <ac:spMkLst>
            <pc:docMk/>
            <pc:sldMk cId="251693964" sldId="1340"/>
            <ac:spMk id="6" creationId="{BED17EC8-3F09-E3C1-D778-524484C7DBB0}"/>
          </ac:spMkLst>
        </pc:spChg>
        <pc:graphicFrameChg chg="add mod modGraphic">
          <ac:chgData name="Ai Xin" userId="4bcebb4d-661a-4357-8715-2999a08aa140" providerId="ADAL" clId="{21276CE8-4A68-494E-A5EB-2EB5219814A2}" dt="2023-08-24T10:01:13.740" v="1547" actId="1076"/>
          <ac:graphicFrameMkLst>
            <pc:docMk/>
            <pc:sldMk cId="251693964" sldId="1340"/>
            <ac:graphicFrameMk id="5" creationId="{98EAE959-F82F-1955-B099-8CD588E214CD}"/>
          </ac:graphicFrameMkLst>
        </pc:graphicFrameChg>
        <pc:picChg chg="del">
          <ac:chgData name="Ai Xin" userId="4bcebb4d-661a-4357-8715-2999a08aa140" providerId="ADAL" clId="{21276CE8-4A68-494E-A5EB-2EB5219814A2}" dt="2023-08-24T09:12:01.248" v="888" actId="478"/>
          <ac:picMkLst>
            <pc:docMk/>
            <pc:sldMk cId="251693964" sldId="1340"/>
            <ac:picMk id="7" creationId="{0B80E543-1251-05F0-2208-2105CF1C507B}"/>
          </ac:picMkLst>
        </pc:picChg>
        <pc:picChg chg="add del mod">
          <ac:chgData name="Ai Xin" userId="4bcebb4d-661a-4357-8715-2999a08aa140" providerId="ADAL" clId="{21276CE8-4A68-494E-A5EB-2EB5219814A2}" dt="2023-08-24T09:59:12.601" v="1511" actId="478"/>
          <ac:picMkLst>
            <pc:docMk/>
            <pc:sldMk cId="251693964" sldId="1340"/>
            <ac:picMk id="11" creationId="{A4E59FDF-B314-BD5A-6C32-A922358EB918}"/>
          </ac:picMkLst>
        </pc:picChg>
        <pc:picChg chg="add del mod">
          <ac:chgData name="Ai Xin" userId="4bcebb4d-661a-4357-8715-2999a08aa140" providerId="ADAL" clId="{21276CE8-4A68-494E-A5EB-2EB5219814A2}" dt="2023-08-24T10:00:27.081" v="1535" actId="21"/>
          <ac:picMkLst>
            <pc:docMk/>
            <pc:sldMk cId="251693964" sldId="1340"/>
            <ac:picMk id="12" creationId="{89DF1BA9-967F-2F98-25FF-284E689B7AE3}"/>
          </ac:picMkLst>
        </pc:picChg>
        <pc:picChg chg="add mod">
          <ac:chgData name="Ai Xin" userId="4bcebb4d-661a-4357-8715-2999a08aa140" providerId="ADAL" clId="{21276CE8-4A68-494E-A5EB-2EB5219814A2}" dt="2023-08-24T10:01:04.517" v="1546" actId="1076"/>
          <ac:picMkLst>
            <pc:docMk/>
            <pc:sldMk cId="251693964" sldId="1340"/>
            <ac:picMk id="13" creationId="{43BA4C2D-C7E5-4EA6-77A3-0BEF88E631E4}"/>
          </ac:picMkLst>
        </pc:picChg>
        <pc:picChg chg="add del mod">
          <ac:chgData name="Ai Xin" userId="4bcebb4d-661a-4357-8715-2999a08aa140" providerId="ADAL" clId="{21276CE8-4A68-494E-A5EB-2EB5219814A2}" dt="2023-08-24T10:00:49.584" v="1541" actId="478"/>
          <ac:picMkLst>
            <pc:docMk/>
            <pc:sldMk cId="251693964" sldId="1340"/>
            <ac:picMk id="14" creationId="{082D7FB5-F200-4F7E-DB07-7B82C26D3978}"/>
          </ac:picMkLst>
        </pc:picChg>
        <pc:picChg chg="add mod">
          <ac:chgData name="Ai Xin" userId="4bcebb4d-661a-4357-8715-2999a08aa140" providerId="ADAL" clId="{21276CE8-4A68-494E-A5EB-2EB5219814A2}" dt="2023-08-24T10:00:54.412" v="1543" actId="1076"/>
          <ac:picMkLst>
            <pc:docMk/>
            <pc:sldMk cId="251693964" sldId="1340"/>
            <ac:picMk id="16" creationId="{C36BAA62-1A66-1AB7-0E93-73883F6DB8B4}"/>
          </ac:picMkLst>
        </pc:picChg>
        <pc:cxnChg chg="add mod">
          <ac:chgData name="Ai Xin" userId="4bcebb4d-661a-4357-8715-2999a08aa140" providerId="ADAL" clId="{21276CE8-4A68-494E-A5EB-2EB5219814A2}" dt="2023-09-29T01:39:59.611" v="1553" actId="20577"/>
          <ac:cxnSpMkLst>
            <pc:docMk/>
            <pc:sldMk cId="251693964" sldId="1340"/>
            <ac:cxnSpMk id="9" creationId="{4A21DE0F-81E5-D2E8-34EF-637585FF1C64}"/>
          </ac:cxnSpMkLst>
        </pc:cxnChg>
      </pc:sldChg>
      <pc:sldChg chg="addSp delSp modSp add mod">
        <pc:chgData name="Ai Xin" userId="4bcebb4d-661a-4357-8715-2999a08aa140" providerId="ADAL" clId="{21276CE8-4A68-494E-A5EB-2EB5219814A2}" dt="2023-10-02T01:23:24.809" v="2249" actId="14100"/>
        <pc:sldMkLst>
          <pc:docMk/>
          <pc:sldMk cId="2739067955" sldId="1341"/>
        </pc:sldMkLst>
        <pc:spChg chg="mod">
          <ac:chgData name="Ai Xin" userId="4bcebb4d-661a-4357-8715-2999a08aa140" providerId="ADAL" clId="{21276CE8-4A68-494E-A5EB-2EB5219814A2}" dt="2023-10-02T01:18:57.959" v="2241" actId="20577"/>
          <ac:spMkLst>
            <pc:docMk/>
            <pc:sldMk cId="2739067955" sldId="1341"/>
            <ac:spMk id="2" creationId="{F51846FF-4E3C-8E4A-9834-C0D7B80A3624}"/>
          </ac:spMkLst>
        </pc:spChg>
        <pc:spChg chg="mod">
          <ac:chgData name="Ai Xin" userId="4bcebb4d-661a-4357-8715-2999a08aa140" providerId="ADAL" clId="{21276CE8-4A68-494E-A5EB-2EB5219814A2}" dt="2023-08-24T09:16:31.957" v="1134" actId="20577"/>
          <ac:spMkLst>
            <pc:docMk/>
            <pc:sldMk cId="2739067955" sldId="1341"/>
            <ac:spMk id="3" creationId="{1D1A160D-6A8B-2142-A622-AD92484D6BC5}"/>
          </ac:spMkLst>
        </pc:spChg>
        <pc:graphicFrameChg chg="del">
          <ac:chgData name="Ai Xin" userId="4bcebb4d-661a-4357-8715-2999a08aa140" providerId="ADAL" clId="{21276CE8-4A68-494E-A5EB-2EB5219814A2}" dt="2023-08-24T09:16:45.257" v="1135" actId="478"/>
          <ac:graphicFrameMkLst>
            <pc:docMk/>
            <pc:sldMk cId="2739067955" sldId="1341"/>
            <ac:graphicFrameMk id="5" creationId="{98EAE959-F82F-1955-B099-8CD588E214CD}"/>
          </ac:graphicFrameMkLst>
        </pc:graphicFrameChg>
        <pc:graphicFrameChg chg="add del mod modGraphic">
          <ac:chgData name="Ai Xin" userId="4bcebb4d-661a-4357-8715-2999a08aa140" providerId="ADAL" clId="{21276CE8-4A68-494E-A5EB-2EB5219814A2}" dt="2023-08-24T09:30:28.187" v="1296" actId="478"/>
          <ac:graphicFrameMkLst>
            <pc:docMk/>
            <pc:sldMk cId="2739067955" sldId="1341"/>
            <ac:graphicFrameMk id="6" creationId="{618111E8-EC68-35E3-D3F5-48079D73BC27}"/>
          </ac:graphicFrameMkLst>
        </pc:graphicFrameChg>
        <pc:picChg chg="add mod">
          <ac:chgData name="Ai Xin" userId="4bcebb4d-661a-4357-8715-2999a08aa140" providerId="ADAL" clId="{21276CE8-4A68-494E-A5EB-2EB5219814A2}" dt="2023-10-02T01:22:22.068" v="2245" actId="14100"/>
          <ac:picMkLst>
            <pc:docMk/>
            <pc:sldMk cId="2739067955" sldId="1341"/>
            <ac:picMk id="6" creationId="{A8887C62-EBF9-D891-ED91-127B7E2FB413}"/>
          </ac:picMkLst>
        </pc:picChg>
        <pc:picChg chg="add mod">
          <ac:chgData name="Ai Xin" userId="4bcebb4d-661a-4357-8715-2999a08aa140" providerId="ADAL" clId="{21276CE8-4A68-494E-A5EB-2EB5219814A2}" dt="2023-10-02T01:17:54.463" v="2168" actId="1076"/>
          <ac:picMkLst>
            <pc:docMk/>
            <pc:sldMk cId="2739067955" sldId="1341"/>
            <ac:picMk id="8" creationId="{B339658E-E0E6-26B5-2407-F5F8846F5703}"/>
          </ac:picMkLst>
        </pc:picChg>
        <pc:picChg chg="add mod">
          <ac:chgData name="Ai Xin" userId="4bcebb4d-661a-4357-8715-2999a08aa140" providerId="ADAL" clId="{21276CE8-4A68-494E-A5EB-2EB5219814A2}" dt="2023-10-02T01:23:24.809" v="2249" actId="14100"/>
          <ac:picMkLst>
            <pc:docMk/>
            <pc:sldMk cId="2739067955" sldId="1341"/>
            <ac:picMk id="9" creationId="{255CBB95-CE67-3ED6-5D23-2B232CAE7DF0}"/>
          </ac:picMkLst>
        </pc:picChg>
        <pc:picChg chg="add mod">
          <ac:chgData name="Ai Xin" userId="4bcebb4d-661a-4357-8715-2999a08aa140" providerId="ADAL" clId="{21276CE8-4A68-494E-A5EB-2EB5219814A2}" dt="2023-10-02T01:18:54.532" v="2240" actId="14100"/>
          <ac:picMkLst>
            <pc:docMk/>
            <pc:sldMk cId="2739067955" sldId="1341"/>
            <ac:picMk id="10" creationId="{00AA743C-6E7C-1725-D2C3-950F6E1CC2E5}"/>
          </ac:picMkLst>
        </pc:picChg>
      </pc:sldChg>
      <pc:sldChg chg="addSp delSp modSp new mod modNotesTx">
        <pc:chgData name="Ai Xin" userId="4bcebb4d-661a-4357-8715-2999a08aa140" providerId="ADAL" clId="{21276CE8-4A68-494E-A5EB-2EB5219814A2}" dt="2023-10-02T01:54:06.523" v="2383" actId="1076"/>
        <pc:sldMkLst>
          <pc:docMk/>
          <pc:sldMk cId="2742853155" sldId="1342"/>
        </pc:sldMkLst>
        <pc:spChg chg="del">
          <ac:chgData name="Ai Xin" userId="4bcebb4d-661a-4357-8715-2999a08aa140" providerId="ADAL" clId="{21276CE8-4A68-494E-A5EB-2EB5219814A2}" dt="2023-08-24T09:26:01.615" v="1271" actId="22"/>
          <ac:spMkLst>
            <pc:docMk/>
            <pc:sldMk cId="2742853155" sldId="1342"/>
            <ac:spMk id="2" creationId="{638E056D-BD75-A363-9C03-7621DE4C730D}"/>
          </ac:spMkLst>
        </pc:spChg>
        <pc:spChg chg="mod">
          <ac:chgData name="Ai Xin" userId="4bcebb4d-661a-4357-8715-2999a08aa140" providerId="ADAL" clId="{21276CE8-4A68-494E-A5EB-2EB5219814A2}" dt="2023-08-24T09:26:13.071" v="1274"/>
          <ac:spMkLst>
            <pc:docMk/>
            <pc:sldMk cId="2742853155" sldId="1342"/>
            <ac:spMk id="3" creationId="{7808DD48-ACE2-9D4D-9392-8D3F013B09C8}"/>
          </ac:spMkLst>
        </pc:spChg>
        <pc:spChg chg="add mod">
          <ac:chgData name="Ai Xin" userId="4bcebb4d-661a-4357-8715-2999a08aa140" providerId="ADAL" clId="{21276CE8-4A68-494E-A5EB-2EB5219814A2}" dt="2023-08-24T09:41:46.708" v="1457" actId="14100"/>
          <ac:spMkLst>
            <pc:docMk/>
            <pc:sldMk cId="2742853155" sldId="1342"/>
            <ac:spMk id="7" creationId="{7693D6EE-8D2F-D5EA-BB40-228D970C2D4C}"/>
          </ac:spMkLst>
        </pc:spChg>
        <pc:spChg chg="add mod">
          <ac:chgData name="Ai Xin" userId="4bcebb4d-661a-4357-8715-2999a08aa140" providerId="ADAL" clId="{21276CE8-4A68-494E-A5EB-2EB5219814A2}" dt="2023-08-24T09:31:42.732" v="1312" actId="1076"/>
          <ac:spMkLst>
            <pc:docMk/>
            <pc:sldMk cId="2742853155" sldId="1342"/>
            <ac:spMk id="9" creationId="{E4956416-AF38-B7B4-1FEB-46A66F6ACE81}"/>
          </ac:spMkLst>
        </pc:spChg>
        <pc:picChg chg="add mod ord">
          <ac:chgData name="Ai Xin" userId="4bcebb4d-661a-4357-8715-2999a08aa140" providerId="ADAL" clId="{21276CE8-4A68-494E-A5EB-2EB5219814A2}" dt="2023-08-24T09:41:38.626" v="1455" actId="1076"/>
          <ac:picMkLst>
            <pc:docMk/>
            <pc:sldMk cId="2742853155" sldId="1342"/>
            <ac:picMk id="6" creationId="{B56BBFFC-B950-3069-A899-EC73991EFEC8}"/>
          </ac:picMkLst>
        </pc:picChg>
        <pc:picChg chg="add mod">
          <ac:chgData name="Ai Xin" userId="4bcebb4d-661a-4357-8715-2999a08aa140" providerId="ADAL" clId="{21276CE8-4A68-494E-A5EB-2EB5219814A2}" dt="2023-08-24T09:42:30.724" v="1468" actId="1076"/>
          <ac:picMkLst>
            <pc:docMk/>
            <pc:sldMk cId="2742853155" sldId="1342"/>
            <ac:picMk id="11" creationId="{B72B2C6E-47DA-EE0F-4C23-9CDF4901BDE7}"/>
          </ac:picMkLst>
        </pc:picChg>
        <pc:picChg chg="add mod">
          <ac:chgData name="Ai Xin" userId="4bcebb4d-661a-4357-8715-2999a08aa140" providerId="ADAL" clId="{21276CE8-4A68-494E-A5EB-2EB5219814A2}" dt="2023-08-24T09:42:28.018" v="1467" actId="1076"/>
          <ac:picMkLst>
            <pc:docMk/>
            <pc:sldMk cId="2742853155" sldId="1342"/>
            <ac:picMk id="13" creationId="{0CECCC7B-3E3F-98E3-E26C-15DE210C5F21}"/>
          </ac:picMkLst>
        </pc:picChg>
        <pc:picChg chg="add mod">
          <ac:chgData name="Ai Xin" userId="4bcebb4d-661a-4357-8715-2999a08aa140" providerId="ADAL" clId="{21276CE8-4A68-494E-A5EB-2EB5219814A2}" dt="2023-10-02T01:54:06.523" v="2383" actId="1076"/>
          <ac:picMkLst>
            <pc:docMk/>
            <pc:sldMk cId="2742853155" sldId="1342"/>
            <ac:picMk id="15" creationId="{B2C42811-3CCF-ABF2-15F8-0596F7B5D6B5}"/>
          </ac:picMkLst>
        </pc:picChg>
        <pc:picChg chg="add mod">
          <ac:chgData name="Ai Xin" userId="4bcebb4d-661a-4357-8715-2999a08aa140" providerId="ADAL" clId="{21276CE8-4A68-494E-A5EB-2EB5219814A2}" dt="2023-08-24T09:42:43.684" v="1470" actId="1076"/>
          <ac:picMkLst>
            <pc:docMk/>
            <pc:sldMk cId="2742853155" sldId="1342"/>
            <ac:picMk id="17" creationId="{2A1926D1-D790-0396-9AB1-A90C3148B264}"/>
          </ac:picMkLst>
        </pc:picChg>
      </pc:sldChg>
      <pc:sldChg chg="addSp delSp modSp new mod">
        <pc:chgData name="Ai Xin" userId="4bcebb4d-661a-4357-8715-2999a08aa140" providerId="ADAL" clId="{21276CE8-4A68-494E-A5EB-2EB5219814A2}" dt="2023-09-29T01:43:52.772" v="1638" actId="1076"/>
        <pc:sldMkLst>
          <pc:docMk/>
          <pc:sldMk cId="172751707" sldId="1343"/>
        </pc:sldMkLst>
        <pc:spChg chg="del mod">
          <ac:chgData name="Ai Xin" userId="4bcebb4d-661a-4357-8715-2999a08aa140" providerId="ADAL" clId="{21276CE8-4A68-494E-A5EB-2EB5219814A2}" dt="2023-09-29T01:41:56.412" v="1615" actId="478"/>
          <ac:spMkLst>
            <pc:docMk/>
            <pc:sldMk cId="172751707" sldId="1343"/>
            <ac:spMk id="2" creationId="{59BC4BBE-24D0-82EB-22E2-85E50BAC745B}"/>
          </ac:spMkLst>
        </pc:spChg>
        <pc:spChg chg="mod">
          <ac:chgData name="Ai Xin" userId="4bcebb4d-661a-4357-8715-2999a08aa140" providerId="ADAL" clId="{21276CE8-4A68-494E-A5EB-2EB5219814A2}" dt="2023-09-29T01:41:59.909" v="1616" actId="20577"/>
          <ac:spMkLst>
            <pc:docMk/>
            <pc:sldMk cId="172751707" sldId="1343"/>
            <ac:spMk id="3" creationId="{E7403D49-2061-CE39-C9B1-9BEB713A2157}"/>
          </ac:spMkLst>
        </pc:spChg>
        <pc:spChg chg="add mod">
          <ac:chgData name="Ai Xin" userId="4bcebb4d-661a-4357-8715-2999a08aa140" providerId="ADAL" clId="{21276CE8-4A68-494E-A5EB-2EB5219814A2}" dt="2023-09-29T01:42:19.504" v="1621" actId="1076"/>
          <ac:spMkLst>
            <pc:docMk/>
            <pc:sldMk cId="172751707" sldId="1343"/>
            <ac:spMk id="6" creationId="{C202C7A3-53A5-FFC5-4F95-13574C2DC71B}"/>
          </ac:spMkLst>
        </pc:spChg>
        <pc:picChg chg="add mod">
          <ac:chgData name="Ai Xin" userId="4bcebb4d-661a-4357-8715-2999a08aa140" providerId="ADAL" clId="{21276CE8-4A68-494E-A5EB-2EB5219814A2}" dt="2023-09-29T01:42:59.225" v="1625" actId="1076"/>
          <ac:picMkLst>
            <pc:docMk/>
            <pc:sldMk cId="172751707" sldId="1343"/>
            <ac:picMk id="8" creationId="{A27B6FD9-0E3D-A956-8E9B-18CF7F9A3498}"/>
          </ac:picMkLst>
        </pc:picChg>
        <pc:picChg chg="add mod">
          <ac:chgData name="Ai Xin" userId="4bcebb4d-661a-4357-8715-2999a08aa140" providerId="ADAL" clId="{21276CE8-4A68-494E-A5EB-2EB5219814A2}" dt="2023-09-29T01:43:52.772" v="1638" actId="1076"/>
          <ac:picMkLst>
            <pc:docMk/>
            <pc:sldMk cId="172751707" sldId="1343"/>
            <ac:picMk id="10" creationId="{F1E7A725-628D-2780-9C3C-0FF7416BF019}"/>
          </ac:picMkLst>
        </pc:picChg>
        <pc:picChg chg="add mod">
          <ac:chgData name="Ai Xin" userId="4bcebb4d-661a-4357-8715-2999a08aa140" providerId="ADAL" clId="{21276CE8-4A68-494E-A5EB-2EB5219814A2}" dt="2023-09-29T01:43:25.360" v="1631" actId="1076"/>
          <ac:picMkLst>
            <pc:docMk/>
            <pc:sldMk cId="172751707" sldId="1343"/>
            <ac:picMk id="12" creationId="{D7D18949-18EA-2E38-A364-7F5B614C023F}"/>
          </ac:picMkLst>
        </pc:picChg>
        <pc:picChg chg="add mod">
          <ac:chgData name="Ai Xin" userId="4bcebb4d-661a-4357-8715-2999a08aa140" providerId="ADAL" clId="{21276CE8-4A68-494E-A5EB-2EB5219814A2}" dt="2023-09-29T01:43:50.867" v="1637" actId="1076"/>
          <ac:picMkLst>
            <pc:docMk/>
            <pc:sldMk cId="172751707" sldId="1343"/>
            <ac:picMk id="14" creationId="{A3B3E267-B2FC-3785-B268-878ED87FDAF8}"/>
          </ac:picMkLst>
        </pc:picChg>
      </pc:sldChg>
      <pc:sldChg chg="add">
        <pc:chgData name="Ai Xin" userId="4bcebb4d-661a-4357-8715-2999a08aa140" providerId="ADAL" clId="{21276CE8-4A68-494E-A5EB-2EB5219814A2}" dt="2023-09-29T08:26:32.170" v="1640"/>
        <pc:sldMkLst>
          <pc:docMk/>
          <pc:sldMk cId="4227344888" sldId="1344"/>
        </pc:sldMkLst>
      </pc:sldChg>
      <pc:sldChg chg="add">
        <pc:chgData name="Ai Xin" userId="4bcebb4d-661a-4357-8715-2999a08aa140" providerId="ADAL" clId="{21276CE8-4A68-494E-A5EB-2EB5219814A2}" dt="2023-09-29T08:26:32.170" v="1640"/>
        <pc:sldMkLst>
          <pc:docMk/>
          <pc:sldMk cId="532419169" sldId="1345"/>
        </pc:sldMkLst>
      </pc:sldChg>
      <pc:sldChg chg="add">
        <pc:chgData name="Ai Xin" userId="4bcebb4d-661a-4357-8715-2999a08aa140" providerId="ADAL" clId="{21276CE8-4A68-494E-A5EB-2EB5219814A2}" dt="2023-09-29T08:26:32.170" v="1640"/>
        <pc:sldMkLst>
          <pc:docMk/>
          <pc:sldMk cId="167246133" sldId="1346"/>
        </pc:sldMkLst>
      </pc:sldChg>
      <pc:sldChg chg="add">
        <pc:chgData name="Ai Xin" userId="4bcebb4d-661a-4357-8715-2999a08aa140" providerId="ADAL" clId="{21276CE8-4A68-494E-A5EB-2EB5219814A2}" dt="2023-09-29T08:26:32.170" v="1640"/>
        <pc:sldMkLst>
          <pc:docMk/>
          <pc:sldMk cId="3923755536" sldId="1347"/>
        </pc:sldMkLst>
      </pc:sldChg>
      <pc:sldChg chg="add">
        <pc:chgData name="Ai Xin" userId="4bcebb4d-661a-4357-8715-2999a08aa140" providerId="ADAL" clId="{21276CE8-4A68-494E-A5EB-2EB5219814A2}" dt="2023-09-29T08:28:28.171" v="1646"/>
        <pc:sldMkLst>
          <pc:docMk/>
          <pc:sldMk cId="2107519251" sldId="1348"/>
        </pc:sldMkLst>
      </pc:sldChg>
      <pc:sldChg chg="add del">
        <pc:chgData name="Ai Xin" userId="4bcebb4d-661a-4357-8715-2999a08aa140" providerId="ADAL" clId="{21276CE8-4A68-494E-A5EB-2EB5219814A2}" dt="2023-10-09T02:13:13.894" v="2391" actId="47"/>
        <pc:sldMkLst>
          <pc:docMk/>
          <pc:sldMk cId="2205427543" sldId="1349"/>
        </pc:sldMkLst>
      </pc:sldChg>
      <pc:sldChg chg="add del">
        <pc:chgData name="Ai Xin" userId="4bcebb4d-661a-4357-8715-2999a08aa140" providerId="ADAL" clId="{21276CE8-4A68-494E-A5EB-2EB5219814A2}" dt="2023-10-09T02:13:13.894" v="2391" actId="47"/>
        <pc:sldMkLst>
          <pc:docMk/>
          <pc:sldMk cId="1614492816" sldId="1350"/>
        </pc:sldMkLst>
      </pc:sldChg>
      <pc:sldChg chg="addSp delSp modSp new mod modAnim modNotesTx">
        <pc:chgData name="Ai Xin" userId="4bcebb4d-661a-4357-8715-2999a08aa140" providerId="ADAL" clId="{21276CE8-4A68-494E-A5EB-2EB5219814A2}" dt="2023-10-09T21:45:53.454" v="2508"/>
        <pc:sldMkLst>
          <pc:docMk/>
          <pc:sldMk cId="1377731667" sldId="1351"/>
        </pc:sldMkLst>
        <pc:spChg chg="add mod">
          <ac:chgData name="Ai Xin" userId="4bcebb4d-661a-4357-8715-2999a08aa140" providerId="ADAL" clId="{21276CE8-4A68-494E-A5EB-2EB5219814A2}" dt="2023-10-09T21:45:53.454" v="2508"/>
          <ac:spMkLst>
            <pc:docMk/>
            <pc:sldMk cId="1377731667" sldId="1351"/>
            <ac:spMk id="2" creationId="{4198C717-9FE5-AB2A-8D7A-4AA16191B7E5}"/>
          </ac:spMkLst>
        </pc:spChg>
        <pc:spChg chg="del">
          <ac:chgData name="Ai Xin" userId="4bcebb4d-661a-4357-8715-2999a08aa140" providerId="ADAL" clId="{21276CE8-4A68-494E-A5EB-2EB5219814A2}" dt="2023-09-29T09:02:56.304" v="1861" actId="22"/>
          <ac:spMkLst>
            <pc:docMk/>
            <pc:sldMk cId="1377731667" sldId="1351"/>
            <ac:spMk id="2" creationId="{B37F7A9D-3688-1DB7-64C1-23E37447017E}"/>
          </ac:spMkLst>
        </pc:spChg>
        <pc:spChg chg="mod">
          <ac:chgData name="Ai Xin" userId="4bcebb4d-661a-4357-8715-2999a08aa140" providerId="ADAL" clId="{21276CE8-4A68-494E-A5EB-2EB5219814A2}" dt="2023-09-29T09:14:22.522" v="1934" actId="20577"/>
          <ac:spMkLst>
            <pc:docMk/>
            <pc:sldMk cId="1377731667" sldId="1351"/>
            <ac:spMk id="3" creationId="{38EBD202-D9C3-CEFA-F4A0-862A78387547}"/>
          </ac:spMkLst>
        </pc:spChg>
        <pc:spChg chg="add del mod">
          <ac:chgData name="Ai Xin" userId="4bcebb4d-661a-4357-8715-2999a08aa140" providerId="ADAL" clId="{21276CE8-4A68-494E-A5EB-2EB5219814A2}" dt="2023-09-29T09:12:12.770" v="1896" actId="22"/>
          <ac:spMkLst>
            <pc:docMk/>
            <pc:sldMk cId="1377731667" sldId="1351"/>
            <ac:spMk id="8" creationId="{598024D4-0811-C305-C440-DBB769900C2B}"/>
          </ac:spMkLst>
        </pc:spChg>
        <pc:spChg chg="add del mod">
          <ac:chgData name="Ai Xin" userId="4bcebb4d-661a-4357-8715-2999a08aa140" providerId="ADAL" clId="{21276CE8-4A68-494E-A5EB-2EB5219814A2}" dt="2023-10-02T00:43:30.672" v="1951" actId="22"/>
          <ac:spMkLst>
            <pc:docMk/>
            <pc:sldMk cId="1377731667" sldId="1351"/>
            <ac:spMk id="14" creationId="{F4FF8745-A9BA-EC0D-3E3B-C898AFA3FAF2}"/>
          </ac:spMkLst>
        </pc:spChg>
        <pc:spChg chg="add mod">
          <ac:chgData name="Ai Xin" userId="4bcebb4d-661a-4357-8715-2999a08aa140" providerId="ADAL" clId="{21276CE8-4A68-494E-A5EB-2EB5219814A2}" dt="2023-10-02T01:12:24.587" v="2155" actId="207"/>
          <ac:spMkLst>
            <pc:docMk/>
            <pc:sldMk cId="1377731667" sldId="1351"/>
            <ac:spMk id="33" creationId="{B99B3462-15B5-AD10-CF4E-D1B4A557E9E4}"/>
          </ac:spMkLst>
        </pc:spChg>
        <pc:spChg chg="add mod">
          <ac:chgData name="Ai Xin" userId="4bcebb4d-661a-4357-8715-2999a08aa140" providerId="ADAL" clId="{21276CE8-4A68-494E-A5EB-2EB5219814A2}" dt="2023-10-02T01:33:39.249" v="2332" actId="1076"/>
          <ac:spMkLst>
            <pc:docMk/>
            <pc:sldMk cId="1377731667" sldId="1351"/>
            <ac:spMk id="37" creationId="{8A7607AA-ADE7-D2C7-DD9E-8AA12A6D5D08}"/>
          </ac:spMkLst>
        </pc:spChg>
        <pc:spChg chg="add mod">
          <ac:chgData name="Ai Xin" userId="4bcebb4d-661a-4357-8715-2999a08aa140" providerId="ADAL" clId="{21276CE8-4A68-494E-A5EB-2EB5219814A2}" dt="2023-10-02T01:34:36.936" v="2377" actId="1076"/>
          <ac:spMkLst>
            <pc:docMk/>
            <pc:sldMk cId="1377731667" sldId="1351"/>
            <ac:spMk id="42" creationId="{5617D813-F96B-6B99-3AFC-80E4044034B9}"/>
          </ac:spMkLst>
        </pc:spChg>
        <pc:picChg chg="add del mod ord">
          <ac:chgData name="Ai Xin" userId="4bcebb4d-661a-4357-8715-2999a08aa140" providerId="ADAL" clId="{21276CE8-4A68-494E-A5EB-2EB5219814A2}" dt="2023-09-29T09:03:02.638" v="1863" actId="478"/>
          <ac:picMkLst>
            <pc:docMk/>
            <pc:sldMk cId="1377731667" sldId="1351"/>
            <ac:picMk id="6" creationId="{1D659382-D2BB-D098-3D54-F62CB8375BBD}"/>
          </ac:picMkLst>
        </pc:picChg>
        <pc:picChg chg="add del mod ord">
          <ac:chgData name="Ai Xin" userId="4bcebb4d-661a-4357-8715-2999a08aa140" providerId="ADAL" clId="{21276CE8-4A68-494E-A5EB-2EB5219814A2}" dt="2023-10-02T00:43:10.465" v="1950" actId="478"/>
          <ac:picMkLst>
            <pc:docMk/>
            <pc:sldMk cId="1377731667" sldId="1351"/>
            <ac:picMk id="10" creationId="{B10EB504-A4C5-68C6-E791-995616F6AEBE}"/>
          </ac:picMkLst>
        </pc:picChg>
        <pc:picChg chg="add del mod">
          <ac:chgData name="Ai Xin" userId="4bcebb4d-661a-4357-8715-2999a08aa140" providerId="ADAL" clId="{21276CE8-4A68-494E-A5EB-2EB5219814A2}" dt="2023-10-02T01:09:42.963" v="2124" actId="478"/>
          <ac:picMkLst>
            <pc:docMk/>
            <pc:sldMk cId="1377731667" sldId="1351"/>
            <ac:picMk id="12" creationId="{CB363C34-6A69-9215-97AA-A0CFB733FB6B}"/>
          </ac:picMkLst>
        </pc:picChg>
        <pc:picChg chg="add mod ord">
          <ac:chgData name="Ai Xin" userId="4bcebb4d-661a-4357-8715-2999a08aa140" providerId="ADAL" clId="{21276CE8-4A68-494E-A5EB-2EB5219814A2}" dt="2023-10-02T00:43:33.178" v="1952" actId="1076"/>
          <ac:picMkLst>
            <pc:docMk/>
            <pc:sldMk cId="1377731667" sldId="1351"/>
            <ac:picMk id="16" creationId="{D0F0BD74-F929-1426-C3A8-49FF7907FAB6}"/>
          </ac:picMkLst>
        </pc:picChg>
        <pc:picChg chg="add del mod">
          <ac:chgData name="Ai Xin" userId="4bcebb4d-661a-4357-8715-2999a08aa140" providerId="ADAL" clId="{21276CE8-4A68-494E-A5EB-2EB5219814A2}" dt="2023-10-02T01:10:40.779" v="2133" actId="478"/>
          <ac:picMkLst>
            <pc:docMk/>
            <pc:sldMk cId="1377731667" sldId="1351"/>
            <ac:picMk id="18" creationId="{936DFCF5-8C9D-43B7-A55D-32479FA7D459}"/>
          </ac:picMkLst>
        </pc:picChg>
        <pc:picChg chg="add del mod">
          <ac:chgData name="Ai Xin" userId="4bcebb4d-661a-4357-8715-2999a08aa140" providerId="ADAL" clId="{21276CE8-4A68-494E-A5EB-2EB5219814A2}" dt="2023-10-02T01:10:41.665" v="2134" actId="478"/>
          <ac:picMkLst>
            <pc:docMk/>
            <pc:sldMk cId="1377731667" sldId="1351"/>
            <ac:picMk id="19" creationId="{29691AA2-6285-1867-1A57-2DB08D569CDE}"/>
          </ac:picMkLst>
        </pc:picChg>
        <pc:picChg chg="add del mod">
          <ac:chgData name="Ai Xin" userId="4bcebb4d-661a-4357-8715-2999a08aa140" providerId="ADAL" clId="{21276CE8-4A68-494E-A5EB-2EB5219814A2}" dt="2023-10-02T01:10:42.398" v="2135" actId="478"/>
          <ac:picMkLst>
            <pc:docMk/>
            <pc:sldMk cId="1377731667" sldId="1351"/>
            <ac:picMk id="20" creationId="{1BABBC05-A6D6-D444-6672-EDE553E57C33}"/>
          </ac:picMkLst>
        </pc:picChg>
        <pc:picChg chg="add del mod">
          <ac:chgData name="Ai Xin" userId="4bcebb4d-661a-4357-8715-2999a08aa140" providerId="ADAL" clId="{21276CE8-4A68-494E-A5EB-2EB5219814A2}" dt="2023-10-02T01:10:14.193" v="2128" actId="478"/>
          <ac:picMkLst>
            <pc:docMk/>
            <pc:sldMk cId="1377731667" sldId="1351"/>
            <ac:picMk id="22" creationId="{C8158DEF-5D63-DC04-7CCE-D03AD1711F30}"/>
          </ac:picMkLst>
        </pc:picChg>
        <pc:picChg chg="add del mod">
          <ac:chgData name="Ai Xin" userId="4bcebb4d-661a-4357-8715-2999a08aa140" providerId="ADAL" clId="{21276CE8-4A68-494E-A5EB-2EB5219814A2}" dt="2023-10-02T01:09:26.436" v="2121" actId="478"/>
          <ac:picMkLst>
            <pc:docMk/>
            <pc:sldMk cId="1377731667" sldId="1351"/>
            <ac:picMk id="24" creationId="{30AE4798-78F8-BCD5-5F85-A6BFBDA369F8}"/>
          </ac:picMkLst>
        </pc:picChg>
        <pc:picChg chg="add mod">
          <ac:chgData name="Ai Xin" userId="4bcebb4d-661a-4357-8715-2999a08aa140" providerId="ADAL" clId="{21276CE8-4A68-494E-A5EB-2EB5219814A2}" dt="2023-10-02T01:10:01.481" v="2127" actId="1076"/>
          <ac:picMkLst>
            <pc:docMk/>
            <pc:sldMk cId="1377731667" sldId="1351"/>
            <ac:picMk id="26" creationId="{038E3C12-3C3E-12A4-DFE6-2A4EFF178E34}"/>
          </ac:picMkLst>
        </pc:picChg>
        <pc:picChg chg="add mod">
          <ac:chgData name="Ai Xin" userId="4bcebb4d-661a-4357-8715-2999a08aa140" providerId="ADAL" clId="{21276CE8-4A68-494E-A5EB-2EB5219814A2}" dt="2023-10-02T01:10:35.778" v="2132" actId="1076"/>
          <ac:picMkLst>
            <pc:docMk/>
            <pc:sldMk cId="1377731667" sldId="1351"/>
            <ac:picMk id="28" creationId="{0C6B4903-4447-330B-78E1-D27F80B5F2CE}"/>
          </ac:picMkLst>
        </pc:picChg>
        <pc:picChg chg="add del mod">
          <ac:chgData name="Ai Xin" userId="4bcebb4d-661a-4357-8715-2999a08aa140" providerId="ADAL" clId="{21276CE8-4A68-494E-A5EB-2EB5219814A2}" dt="2023-10-02T01:12:30.706" v="2157" actId="21"/>
          <ac:picMkLst>
            <pc:docMk/>
            <pc:sldMk cId="1377731667" sldId="1351"/>
            <ac:picMk id="30" creationId="{0DE68A47-8996-F0C1-10AF-2AB9362E1B58}"/>
          </ac:picMkLst>
        </pc:picChg>
        <pc:picChg chg="add del mod">
          <ac:chgData name="Ai Xin" userId="4bcebb4d-661a-4357-8715-2999a08aa140" providerId="ADAL" clId="{21276CE8-4A68-494E-A5EB-2EB5219814A2}" dt="2023-10-02T01:12:38.246" v="2160" actId="478"/>
          <ac:picMkLst>
            <pc:docMk/>
            <pc:sldMk cId="1377731667" sldId="1351"/>
            <ac:picMk id="31" creationId="{3E70FC8D-F6D8-F68C-3601-1B81AA5D1D9B}"/>
          </ac:picMkLst>
        </pc:picChg>
        <pc:picChg chg="add del mod">
          <ac:chgData name="Ai Xin" userId="4bcebb4d-661a-4357-8715-2999a08aa140" providerId="ADAL" clId="{21276CE8-4A68-494E-A5EB-2EB5219814A2}" dt="2023-10-02T01:12:40.539" v="2161" actId="21"/>
          <ac:picMkLst>
            <pc:docMk/>
            <pc:sldMk cId="1377731667" sldId="1351"/>
            <ac:picMk id="32" creationId="{0A68680E-EBF0-8296-593C-CF9A4BAAD0C3}"/>
          </ac:picMkLst>
        </pc:picChg>
        <pc:picChg chg="add mod">
          <ac:chgData name="Ai Xin" userId="4bcebb4d-661a-4357-8715-2999a08aa140" providerId="ADAL" clId="{21276CE8-4A68-494E-A5EB-2EB5219814A2}" dt="2023-10-02T01:12:35.289" v="2159" actId="1076"/>
          <ac:picMkLst>
            <pc:docMk/>
            <pc:sldMk cId="1377731667" sldId="1351"/>
            <ac:picMk id="34" creationId="{A3277B38-07C6-6E1D-9B46-93FBA23DB4EC}"/>
          </ac:picMkLst>
        </pc:picChg>
        <pc:picChg chg="add mod">
          <ac:chgData name="Ai Xin" userId="4bcebb4d-661a-4357-8715-2999a08aa140" providerId="ADAL" clId="{21276CE8-4A68-494E-A5EB-2EB5219814A2}" dt="2023-10-02T01:12:59.001" v="2166" actId="1076"/>
          <ac:picMkLst>
            <pc:docMk/>
            <pc:sldMk cId="1377731667" sldId="1351"/>
            <ac:picMk id="35" creationId="{4E6ECF5F-49A3-F13F-BC21-E0463D0FD58F}"/>
          </ac:picMkLst>
        </pc:picChg>
        <pc:picChg chg="add mod">
          <ac:chgData name="Ai Xin" userId="4bcebb4d-661a-4357-8715-2999a08aa140" providerId="ADAL" clId="{21276CE8-4A68-494E-A5EB-2EB5219814A2}" dt="2023-10-02T01:12:53.648" v="2165" actId="1076"/>
          <ac:picMkLst>
            <pc:docMk/>
            <pc:sldMk cId="1377731667" sldId="1351"/>
            <ac:picMk id="36" creationId="{63667F3E-32F5-87D0-EF0D-C6558CB760A2}"/>
          </ac:picMkLst>
        </pc:picChg>
        <pc:cxnChg chg="add del mod">
          <ac:chgData name="Ai Xin" userId="4bcebb4d-661a-4357-8715-2999a08aa140" providerId="ADAL" clId="{21276CE8-4A68-494E-A5EB-2EB5219814A2}" dt="2023-10-02T01:33:36.080" v="2331" actId="478"/>
          <ac:cxnSpMkLst>
            <pc:docMk/>
            <pc:sldMk cId="1377731667" sldId="1351"/>
            <ac:cxnSpMk id="39" creationId="{DF560F83-C1F5-B450-2A5F-7F6115D8E723}"/>
          </ac:cxnSpMkLst>
        </pc:cxnChg>
        <pc:cxnChg chg="add mod">
          <ac:chgData name="Ai Xin" userId="4bcebb4d-661a-4357-8715-2999a08aa140" providerId="ADAL" clId="{21276CE8-4A68-494E-A5EB-2EB5219814A2}" dt="2023-10-02T01:34:55.364" v="2380" actId="1076"/>
          <ac:cxnSpMkLst>
            <pc:docMk/>
            <pc:sldMk cId="1377731667" sldId="1351"/>
            <ac:cxnSpMk id="44" creationId="{5706EAFF-9C3C-55EE-655E-248768B08DE5}"/>
          </ac:cxnSpMkLst>
        </pc:cxnChg>
      </pc:sldChg>
      <pc:sldChg chg="addSp delSp modSp add mod chgLayout">
        <pc:chgData name="Ai Xin" userId="4bcebb4d-661a-4357-8715-2999a08aa140" providerId="ADAL" clId="{21276CE8-4A68-494E-A5EB-2EB5219814A2}" dt="2023-10-09T21:45:50.775" v="2507"/>
        <pc:sldMkLst>
          <pc:docMk/>
          <pc:sldMk cId="4106036223" sldId="1352"/>
        </pc:sldMkLst>
        <pc:spChg chg="add mod">
          <ac:chgData name="Ai Xin" userId="4bcebb4d-661a-4357-8715-2999a08aa140" providerId="ADAL" clId="{21276CE8-4A68-494E-A5EB-2EB5219814A2}" dt="2023-10-09T21:45:50.775" v="2507"/>
          <ac:spMkLst>
            <pc:docMk/>
            <pc:sldMk cId="4106036223" sldId="1352"/>
            <ac:spMk id="2" creationId="{763E14DC-72F6-15EC-22FA-4585C8E857FF}"/>
          </ac:spMkLst>
        </pc:spChg>
        <pc:spChg chg="del mod">
          <ac:chgData name="Ai Xin" userId="4bcebb4d-661a-4357-8715-2999a08aa140" providerId="ADAL" clId="{21276CE8-4A68-494E-A5EB-2EB5219814A2}" dt="2023-09-29T09:14:50.803" v="1946" actId="478"/>
          <ac:spMkLst>
            <pc:docMk/>
            <pc:sldMk cId="4106036223" sldId="1352"/>
            <ac:spMk id="3" creationId="{38EBD202-D9C3-CEFA-F4A0-862A78387547}"/>
          </ac:spMkLst>
        </pc:spChg>
        <pc:spChg chg="mod ord">
          <ac:chgData name="Ai Xin" userId="4bcebb4d-661a-4357-8715-2999a08aa140" providerId="ADAL" clId="{21276CE8-4A68-494E-A5EB-2EB5219814A2}" dt="2023-10-02T00:47:15.340" v="1973" actId="700"/>
          <ac:spMkLst>
            <pc:docMk/>
            <pc:sldMk cId="4106036223" sldId="1352"/>
            <ac:spMk id="4" creationId="{5DE8457F-EDD5-A12D-9DA2-D92FA9963971}"/>
          </ac:spMkLst>
        </pc:spChg>
        <pc:spChg chg="add del mod">
          <ac:chgData name="Ai Xin" userId="4bcebb4d-661a-4357-8715-2999a08aa140" providerId="ADAL" clId="{21276CE8-4A68-494E-A5EB-2EB5219814A2}" dt="2023-09-29T09:14:55.568" v="1947" actId="478"/>
          <ac:spMkLst>
            <pc:docMk/>
            <pc:sldMk cId="4106036223" sldId="1352"/>
            <ac:spMk id="5" creationId="{D753975B-380E-3326-0627-E570CD6B62F4}"/>
          </ac:spMkLst>
        </pc:spChg>
        <pc:spChg chg="add mod ord">
          <ac:chgData name="Ai Xin" userId="4bcebb4d-661a-4357-8715-2999a08aa140" providerId="ADAL" clId="{21276CE8-4A68-494E-A5EB-2EB5219814A2}" dt="2023-10-02T00:48:49.324" v="2023" actId="20577"/>
          <ac:spMkLst>
            <pc:docMk/>
            <pc:sldMk cId="4106036223" sldId="1352"/>
            <ac:spMk id="7" creationId="{8858109D-ED4D-B20B-EE01-AF63CB2ACCF2}"/>
          </ac:spMkLst>
        </pc:spChg>
        <pc:spChg chg="add mod ord">
          <ac:chgData name="Ai Xin" userId="4bcebb4d-661a-4357-8715-2999a08aa140" providerId="ADAL" clId="{21276CE8-4A68-494E-A5EB-2EB5219814A2}" dt="2023-10-09T11:54:23.143" v="2501" actId="20577"/>
          <ac:spMkLst>
            <pc:docMk/>
            <pc:sldMk cId="4106036223" sldId="1352"/>
            <ac:spMk id="8" creationId="{856BCFEA-BEF6-491B-1699-01638E251DEB}"/>
          </ac:spMkLst>
        </pc:spChg>
        <pc:spChg chg="add mod">
          <ac:chgData name="Ai Xin" userId="4bcebb4d-661a-4357-8715-2999a08aa140" providerId="ADAL" clId="{21276CE8-4A68-494E-A5EB-2EB5219814A2}" dt="2023-10-02T01:26:00.750" v="2272" actId="1076"/>
          <ac:spMkLst>
            <pc:docMk/>
            <pc:sldMk cId="4106036223" sldId="1352"/>
            <ac:spMk id="17" creationId="{6E621877-FD71-8036-6FE6-6F55857962D2}"/>
          </ac:spMkLst>
        </pc:spChg>
        <pc:spChg chg="add mod">
          <ac:chgData name="Ai Xin" userId="4bcebb4d-661a-4357-8715-2999a08aa140" providerId="ADAL" clId="{21276CE8-4A68-494E-A5EB-2EB5219814A2}" dt="2023-10-02T01:27:56.444" v="2297" actId="20577"/>
          <ac:spMkLst>
            <pc:docMk/>
            <pc:sldMk cId="4106036223" sldId="1352"/>
            <ac:spMk id="22" creationId="{5171C64A-334E-AD31-C53A-12507D0FD2C1}"/>
          </ac:spMkLst>
        </pc:spChg>
        <pc:picChg chg="del">
          <ac:chgData name="Ai Xin" userId="4bcebb4d-661a-4357-8715-2999a08aa140" providerId="ADAL" clId="{21276CE8-4A68-494E-A5EB-2EB5219814A2}" dt="2023-09-29T09:14:43.244" v="1945" actId="478"/>
          <ac:picMkLst>
            <pc:docMk/>
            <pc:sldMk cId="4106036223" sldId="1352"/>
            <ac:picMk id="10" creationId="{B10EB504-A4C5-68C6-E791-995616F6AEBE}"/>
          </ac:picMkLst>
        </pc:picChg>
        <pc:picChg chg="add mod">
          <ac:chgData name="Ai Xin" userId="4bcebb4d-661a-4357-8715-2999a08aa140" providerId="ADAL" clId="{21276CE8-4A68-494E-A5EB-2EB5219814A2}" dt="2023-10-02T00:57:50.710" v="2081" actId="1076"/>
          <ac:picMkLst>
            <pc:docMk/>
            <pc:sldMk cId="4106036223" sldId="1352"/>
            <ac:picMk id="11" creationId="{AE5F574B-654F-DA94-28BF-76BE70609C63}"/>
          </ac:picMkLst>
        </pc:picChg>
        <pc:picChg chg="del">
          <ac:chgData name="Ai Xin" userId="4bcebb4d-661a-4357-8715-2999a08aa140" providerId="ADAL" clId="{21276CE8-4A68-494E-A5EB-2EB5219814A2}" dt="2023-09-29T09:14:56.802" v="1948" actId="478"/>
          <ac:picMkLst>
            <pc:docMk/>
            <pc:sldMk cId="4106036223" sldId="1352"/>
            <ac:picMk id="12" creationId="{CB363C34-6A69-9215-97AA-A0CFB733FB6B}"/>
          </ac:picMkLst>
        </pc:picChg>
        <pc:picChg chg="add del mod">
          <ac:chgData name="Ai Xin" userId="4bcebb4d-661a-4357-8715-2999a08aa140" providerId="ADAL" clId="{21276CE8-4A68-494E-A5EB-2EB5219814A2}" dt="2023-10-02T01:08:41.803" v="2115" actId="478"/>
          <ac:picMkLst>
            <pc:docMk/>
            <pc:sldMk cId="4106036223" sldId="1352"/>
            <ac:picMk id="14" creationId="{3540F1AD-68AC-C49D-28B5-4E71B361DE22}"/>
          </ac:picMkLst>
        </pc:picChg>
        <pc:picChg chg="add mod">
          <ac:chgData name="Ai Xin" userId="4bcebb4d-661a-4357-8715-2999a08aa140" providerId="ADAL" clId="{21276CE8-4A68-494E-A5EB-2EB5219814A2}" dt="2023-10-02T01:09:13.218" v="2120" actId="14100"/>
          <ac:picMkLst>
            <pc:docMk/>
            <pc:sldMk cId="4106036223" sldId="1352"/>
            <ac:picMk id="16" creationId="{48176BF5-6D28-A112-1658-E1D05FF5B60B}"/>
          </ac:picMkLst>
        </pc:picChg>
        <pc:cxnChg chg="add mod">
          <ac:chgData name="Ai Xin" userId="4bcebb4d-661a-4357-8715-2999a08aa140" providerId="ADAL" clId="{21276CE8-4A68-494E-A5EB-2EB5219814A2}" dt="2023-10-02T01:27:11.762" v="2276" actId="14100"/>
          <ac:cxnSpMkLst>
            <pc:docMk/>
            <pc:sldMk cId="4106036223" sldId="1352"/>
            <ac:cxnSpMk id="19" creationId="{1113C6D3-E36F-4FF8-8A9E-C90C75367413}"/>
          </ac:cxnSpMkLst>
        </pc:cxnChg>
        <pc:cxnChg chg="add mod">
          <ac:chgData name="Ai Xin" userId="4bcebb4d-661a-4357-8715-2999a08aa140" providerId="ADAL" clId="{21276CE8-4A68-494E-A5EB-2EB5219814A2}" dt="2023-10-02T01:27:51.667" v="2296" actId="14100"/>
          <ac:cxnSpMkLst>
            <pc:docMk/>
            <pc:sldMk cId="4106036223" sldId="1352"/>
            <ac:cxnSpMk id="24" creationId="{6C112C22-D7F8-1AFA-2B32-22F3E86017FB}"/>
          </ac:cxnSpMkLst>
        </pc:cxnChg>
      </pc:sldChg>
      <pc:sldMasterChg chg="delSldLayout">
        <pc:chgData name="Ai Xin" userId="4bcebb4d-661a-4357-8715-2999a08aa140" providerId="ADAL" clId="{21276CE8-4A68-494E-A5EB-2EB5219814A2}" dt="2023-09-29T08:26:02.973" v="1639" actId="47"/>
        <pc:sldMasterMkLst>
          <pc:docMk/>
          <pc:sldMasterMk cId="0" sldId="2147483648"/>
        </pc:sldMasterMkLst>
        <pc:sldLayoutChg chg="del">
          <pc:chgData name="Ai Xin" userId="4bcebb4d-661a-4357-8715-2999a08aa140" providerId="ADAL" clId="{21276CE8-4A68-494E-A5EB-2EB5219814A2}" dt="2023-09-29T08:26:02.973" v="1639" actId="47"/>
          <pc:sldLayoutMkLst>
            <pc:docMk/>
            <pc:sldMasterMk cId="0" sldId="2147483648"/>
            <pc:sldLayoutMk cId="2837166874" sldId="2147483659"/>
          </pc:sldLayoutMkLst>
        </pc:sldLayoutChg>
      </pc:sldMasterChg>
    </pc:docChg>
  </pc:docChgLst>
  <pc:docChgLst>
    <pc:chgData name="Ai Xin" userId="4bcebb4d-661a-4357-8715-2999a08aa140" providerId="ADAL" clId="{8B8E2F33-FFD9-4066-B706-C0BF851611DC}"/>
    <pc:docChg chg="undo redo custSel addSld delSld modSld delMainMaster">
      <pc:chgData name="Ai Xin" userId="4bcebb4d-661a-4357-8715-2999a08aa140" providerId="ADAL" clId="{8B8E2F33-FFD9-4066-B706-C0BF851611DC}" dt="2023-02-21T09:36:47.043" v="2662"/>
      <pc:docMkLst>
        <pc:docMk/>
      </pc:docMkLst>
      <pc:sldChg chg="modSp mod modNotesTx">
        <pc:chgData name="Ai Xin" userId="4bcebb4d-661a-4357-8715-2999a08aa140" providerId="ADAL" clId="{8B8E2F33-FFD9-4066-B706-C0BF851611DC}" dt="2023-02-10T08:51:38.300" v="101" actId="20577"/>
        <pc:sldMkLst>
          <pc:docMk/>
          <pc:sldMk cId="3422528084" sldId="669"/>
        </pc:sldMkLst>
        <pc:spChg chg="mod">
          <ac:chgData name="Ai Xin" userId="4bcebb4d-661a-4357-8715-2999a08aa140" providerId="ADAL" clId="{8B8E2F33-FFD9-4066-B706-C0BF851611DC}" dt="2023-02-10T08:51:38.300" v="101" actId="20577"/>
          <ac:spMkLst>
            <pc:docMk/>
            <pc:sldMk cId="3422528084" sldId="669"/>
            <ac:spMk id="7" creationId="{00000000-0000-0000-0000-000000000000}"/>
          </ac:spMkLst>
        </pc:spChg>
        <pc:spChg chg="mod">
          <ac:chgData name="Ai Xin" userId="4bcebb4d-661a-4357-8715-2999a08aa140" providerId="ADAL" clId="{8B8E2F33-FFD9-4066-B706-C0BF851611DC}" dt="2023-02-10T08:47:40.896" v="25" actId="20577"/>
          <ac:spMkLst>
            <pc:docMk/>
            <pc:sldMk cId="3422528084" sldId="669"/>
            <ac:spMk id="11" creationId="{00000000-0000-0000-0000-000000000000}"/>
          </ac:spMkLst>
        </pc:spChg>
      </pc:sldChg>
      <pc:sldChg chg="del">
        <pc:chgData name="Ai Xin" userId="4bcebb4d-661a-4357-8715-2999a08aa140" providerId="ADAL" clId="{8B8E2F33-FFD9-4066-B706-C0BF851611DC}" dt="2023-02-10T08:47:44.659" v="26" actId="47"/>
        <pc:sldMkLst>
          <pc:docMk/>
          <pc:sldMk cId="954196432" sldId="682"/>
        </pc:sldMkLst>
      </pc:sldChg>
      <pc:sldChg chg="del">
        <pc:chgData name="Ai Xin" userId="4bcebb4d-661a-4357-8715-2999a08aa140" providerId="ADAL" clId="{8B8E2F33-FFD9-4066-B706-C0BF851611DC}" dt="2023-02-10T08:47:45.465" v="27" actId="47"/>
        <pc:sldMkLst>
          <pc:docMk/>
          <pc:sldMk cId="2251914858" sldId="1228"/>
        </pc:sldMkLst>
      </pc:sldChg>
      <pc:sldChg chg="del">
        <pc:chgData name="Ai Xin" userId="4bcebb4d-661a-4357-8715-2999a08aa140" providerId="ADAL" clId="{8B8E2F33-FFD9-4066-B706-C0BF851611DC}" dt="2023-02-10T08:47:46.364" v="28" actId="47"/>
        <pc:sldMkLst>
          <pc:docMk/>
          <pc:sldMk cId="270167169" sldId="1238"/>
        </pc:sldMkLst>
      </pc:sldChg>
      <pc:sldChg chg="del">
        <pc:chgData name="Ai Xin" userId="4bcebb4d-661a-4357-8715-2999a08aa140" providerId="ADAL" clId="{8B8E2F33-FFD9-4066-B706-C0BF851611DC}" dt="2023-02-10T08:47:47.363" v="29" actId="47"/>
        <pc:sldMkLst>
          <pc:docMk/>
          <pc:sldMk cId="3309497482" sldId="1240"/>
        </pc:sldMkLst>
      </pc:sldChg>
      <pc:sldChg chg="delSp modSp del mod">
        <pc:chgData name="Ai Xin" userId="4bcebb4d-661a-4357-8715-2999a08aa140" providerId="ADAL" clId="{8B8E2F33-FFD9-4066-B706-C0BF851611DC}" dt="2023-02-14T03:52:36.524" v="2456" actId="47"/>
        <pc:sldMkLst>
          <pc:docMk/>
          <pc:sldMk cId="3165368548" sldId="1246"/>
        </pc:sldMkLst>
        <pc:spChg chg="mod">
          <ac:chgData name="Ai Xin" userId="4bcebb4d-661a-4357-8715-2999a08aa140" providerId="ADAL" clId="{8B8E2F33-FFD9-4066-B706-C0BF851611DC}" dt="2023-02-10T08:50:14.482" v="62" actId="20577"/>
          <ac:spMkLst>
            <pc:docMk/>
            <pc:sldMk cId="3165368548" sldId="1246"/>
            <ac:spMk id="5" creationId="{5144881D-9822-764D-9B91-17C203DFF684}"/>
          </ac:spMkLst>
        </pc:spChg>
        <pc:spChg chg="mod">
          <ac:chgData name="Ai Xin" userId="4bcebb4d-661a-4357-8715-2999a08aa140" providerId="ADAL" clId="{8B8E2F33-FFD9-4066-B706-C0BF851611DC}" dt="2023-02-10T08:48:33.181" v="34" actId="1076"/>
          <ac:spMkLst>
            <pc:docMk/>
            <pc:sldMk cId="3165368548" sldId="1246"/>
            <ac:spMk id="11" creationId="{4B5956F3-666A-C640-B2A7-EA21592BC5A3}"/>
          </ac:spMkLst>
        </pc:spChg>
        <pc:picChg chg="del">
          <ac:chgData name="Ai Xin" userId="4bcebb4d-661a-4357-8715-2999a08aa140" providerId="ADAL" clId="{8B8E2F33-FFD9-4066-B706-C0BF851611DC}" dt="2023-02-10T08:48:14.776" v="31" actId="478"/>
          <ac:picMkLst>
            <pc:docMk/>
            <pc:sldMk cId="3165368548" sldId="1246"/>
            <ac:picMk id="3" creationId="{96B2BA51-1B52-7C42-B90F-DC5F905917A4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036812338" sldId="124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074737373" sldId="124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146724229" sldId="124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330502236" sldId="125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644086151" sldId="1251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251700331" sldId="1252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17305310" sldId="125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667941231" sldId="1254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763105231" sldId="125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204359640" sldId="125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28596935" sldId="125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296082860" sldId="125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62730781" sldId="1260"/>
        </pc:sldMkLst>
      </pc:sldChg>
      <pc:sldChg chg="modSp mod">
        <pc:chgData name="Ai Xin" userId="4bcebb4d-661a-4357-8715-2999a08aa140" providerId="ADAL" clId="{8B8E2F33-FFD9-4066-B706-C0BF851611DC}" dt="2023-02-10T08:52:08.074" v="129" actId="20577"/>
        <pc:sldMkLst>
          <pc:docMk/>
          <pc:sldMk cId="3562827694" sldId="1261"/>
        </pc:sldMkLst>
        <pc:spChg chg="mod">
          <ac:chgData name="Ai Xin" userId="4bcebb4d-661a-4357-8715-2999a08aa140" providerId="ADAL" clId="{8B8E2F33-FFD9-4066-B706-C0BF851611DC}" dt="2023-02-10T08:52:08.074" v="129" actId="20577"/>
          <ac:spMkLst>
            <pc:docMk/>
            <pc:sldMk cId="3562827694" sldId="1261"/>
            <ac:spMk id="2" creationId="{AAD2B979-3368-F343-9884-EDD945EB9FFA}"/>
          </ac:spMkLst>
        </pc:spChg>
      </pc:sldChg>
      <pc:sldChg chg="addSp modSp new mod">
        <pc:chgData name="Ai Xin" userId="4bcebb4d-661a-4357-8715-2999a08aa140" providerId="ADAL" clId="{8B8E2F33-FFD9-4066-B706-C0BF851611DC}" dt="2023-02-10T08:53:12.158" v="133" actId="1076"/>
        <pc:sldMkLst>
          <pc:docMk/>
          <pc:sldMk cId="1685464019" sldId="1262"/>
        </pc:sldMkLst>
        <pc:spChg chg="mod">
          <ac:chgData name="Ai Xin" userId="4bcebb4d-661a-4357-8715-2999a08aa140" providerId="ADAL" clId="{8B8E2F33-FFD9-4066-B706-C0BF851611DC}" dt="2023-02-10T08:52:02.782" v="128" actId="5793"/>
          <ac:spMkLst>
            <pc:docMk/>
            <pc:sldMk cId="1685464019" sldId="1262"/>
            <ac:spMk id="2" creationId="{4E502B7F-6970-AAB0-F802-C17D8180BC12}"/>
          </ac:spMkLst>
        </pc:spChg>
        <pc:spChg chg="mod">
          <ac:chgData name="Ai Xin" userId="4bcebb4d-661a-4357-8715-2999a08aa140" providerId="ADAL" clId="{8B8E2F33-FFD9-4066-B706-C0BF851611DC}" dt="2023-02-10T08:50:48.716" v="64"/>
          <ac:spMkLst>
            <pc:docMk/>
            <pc:sldMk cId="1685464019" sldId="1262"/>
            <ac:spMk id="3" creationId="{AEF91D45-43A0-0979-B73A-C18CF7691C48}"/>
          </ac:spMkLst>
        </pc:spChg>
        <pc:picChg chg="add mod">
          <ac:chgData name="Ai Xin" userId="4bcebb4d-661a-4357-8715-2999a08aa140" providerId="ADAL" clId="{8B8E2F33-FFD9-4066-B706-C0BF851611DC}" dt="2023-02-10T08:53:12.158" v="133" actId="1076"/>
          <ac:picMkLst>
            <pc:docMk/>
            <pc:sldMk cId="1685464019" sldId="1262"/>
            <ac:picMk id="6" creationId="{1B2E276D-3702-1808-946A-1FB92A253455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708127973" sldId="1262"/>
        </pc:sldMkLst>
      </pc:sldChg>
      <pc:sldChg chg="addSp delSp modSp new mod">
        <pc:chgData name="Ai Xin" userId="4bcebb4d-661a-4357-8715-2999a08aa140" providerId="ADAL" clId="{8B8E2F33-FFD9-4066-B706-C0BF851611DC}" dt="2023-02-10T08:57:27.662" v="219" actId="20577"/>
        <pc:sldMkLst>
          <pc:docMk/>
          <pc:sldMk cId="3713409128" sldId="1263"/>
        </pc:sldMkLst>
        <pc:spChg chg="del">
          <ac:chgData name="Ai Xin" userId="4bcebb4d-661a-4357-8715-2999a08aa140" providerId="ADAL" clId="{8B8E2F33-FFD9-4066-B706-C0BF851611DC}" dt="2023-02-10T08:55:13.615" v="169" actId="478"/>
          <ac:spMkLst>
            <pc:docMk/>
            <pc:sldMk cId="3713409128" sldId="1263"/>
            <ac:spMk id="2" creationId="{453A9672-8E32-EAF4-2363-65671922D6EF}"/>
          </ac:spMkLst>
        </pc:spChg>
        <pc:spChg chg="mod">
          <ac:chgData name="Ai Xin" userId="4bcebb4d-661a-4357-8715-2999a08aa140" providerId="ADAL" clId="{8B8E2F33-FFD9-4066-B706-C0BF851611DC}" dt="2023-02-10T08:57:27.662" v="219" actId="20577"/>
          <ac:spMkLst>
            <pc:docMk/>
            <pc:sldMk cId="3713409128" sldId="1263"/>
            <ac:spMk id="3" creationId="{80CF8F0D-C512-2135-2B05-B0A8E1FAFE1A}"/>
          </ac:spMkLst>
        </pc:spChg>
        <pc:picChg chg="add mod">
          <ac:chgData name="Ai Xin" userId="4bcebb4d-661a-4357-8715-2999a08aa140" providerId="ADAL" clId="{8B8E2F33-FFD9-4066-B706-C0BF851611DC}" dt="2023-02-10T08:55:17.272" v="171" actId="1076"/>
          <ac:picMkLst>
            <pc:docMk/>
            <pc:sldMk cId="3713409128" sldId="1263"/>
            <ac:picMk id="6" creationId="{9E9AEE10-3486-1BDC-697C-84189CCBE91C}"/>
          </ac:picMkLst>
        </pc:picChg>
        <pc:picChg chg="add del mod">
          <ac:chgData name="Ai Xin" userId="4bcebb4d-661a-4357-8715-2999a08aa140" providerId="ADAL" clId="{8B8E2F33-FFD9-4066-B706-C0BF851611DC}" dt="2023-02-10T08:55:41.785" v="174" actId="478"/>
          <ac:picMkLst>
            <pc:docMk/>
            <pc:sldMk cId="3713409128" sldId="1263"/>
            <ac:picMk id="8" creationId="{5CF57887-31A8-420F-0396-6B27AB6A0402}"/>
          </ac:picMkLst>
        </pc:picChg>
        <pc:picChg chg="add mod">
          <ac:chgData name="Ai Xin" userId="4bcebb4d-661a-4357-8715-2999a08aa140" providerId="ADAL" clId="{8B8E2F33-FFD9-4066-B706-C0BF851611DC}" dt="2023-02-10T08:55:58.932" v="178" actId="1076"/>
          <ac:picMkLst>
            <pc:docMk/>
            <pc:sldMk cId="3713409128" sldId="1263"/>
            <ac:picMk id="10" creationId="{CA790B71-6997-747D-7498-F42B51A3DA8F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27344888" sldId="126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915106087" sldId="1264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17137248" sldId="126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532419169" sldId="1266"/>
        </pc:sldMkLst>
      </pc:sldChg>
      <pc:sldChg chg="addSp modSp mod">
        <pc:chgData name="Ai Xin" userId="4bcebb4d-661a-4357-8715-2999a08aa140" providerId="ADAL" clId="{8B8E2F33-FFD9-4066-B706-C0BF851611DC}" dt="2023-02-14T02:13:21.533" v="680" actId="14100"/>
        <pc:sldMkLst>
          <pc:docMk/>
          <pc:sldMk cId="1948148021" sldId="1266"/>
        </pc:sldMkLst>
        <pc:spChg chg="mod">
          <ac:chgData name="Ai Xin" userId="4bcebb4d-661a-4357-8715-2999a08aa140" providerId="ADAL" clId="{8B8E2F33-FFD9-4066-B706-C0BF851611DC}" dt="2023-02-14T02:12:34.894" v="672" actId="20577"/>
          <ac:spMkLst>
            <pc:docMk/>
            <pc:sldMk cId="1948148021" sldId="1266"/>
            <ac:spMk id="3" creationId="{8DB27190-922B-402E-F362-51E59179B5BD}"/>
          </ac:spMkLst>
        </pc:spChg>
        <pc:spChg chg="add mod">
          <ac:chgData name="Ai Xin" userId="4bcebb4d-661a-4357-8715-2999a08aa140" providerId="ADAL" clId="{8B8E2F33-FFD9-4066-B706-C0BF851611DC}" dt="2023-02-14T02:13:21.533" v="680" actId="14100"/>
          <ac:spMkLst>
            <pc:docMk/>
            <pc:sldMk cId="1948148021" sldId="1266"/>
            <ac:spMk id="5" creationId="{966B5152-198C-8800-50F4-7A19E502662E}"/>
          </ac:spMkLst>
        </pc:spChg>
        <pc:picChg chg="mod">
          <ac:chgData name="Ai Xin" userId="4bcebb4d-661a-4357-8715-2999a08aa140" providerId="ADAL" clId="{8B8E2F33-FFD9-4066-B706-C0BF851611DC}" dt="2023-02-14T02:12:53.937" v="673" actId="1076"/>
          <ac:picMkLst>
            <pc:docMk/>
            <pc:sldMk cId="1948148021" sldId="1266"/>
            <ac:picMk id="6" creationId="{F546D9DA-648C-A5DC-732E-8CF6D7939A5C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67246133" sldId="1267"/>
        </pc:sldMkLst>
      </pc:sldChg>
      <pc:sldChg chg="addSp delSp modSp mod chgLayout">
        <pc:chgData name="Ai Xin" userId="4bcebb4d-661a-4357-8715-2999a08aa140" providerId="ADAL" clId="{8B8E2F33-FFD9-4066-B706-C0BF851611DC}" dt="2023-02-14T00:59:23.555" v="308" actId="1076"/>
        <pc:sldMkLst>
          <pc:docMk/>
          <pc:sldMk cId="2097307275" sldId="1268"/>
        </pc:sldMkLst>
        <pc:spChg chg="add mod ord">
          <ac:chgData name="Ai Xin" userId="4bcebb4d-661a-4357-8715-2999a08aa140" providerId="ADAL" clId="{8B8E2F33-FFD9-4066-B706-C0BF851611DC}" dt="2023-02-14T00:58:36.525" v="296" actId="20577"/>
          <ac:spMkLst>
            <pc:docMk/>
            <pc:sldMk cId="2097307275" sldId="1268"/>
            <ac:spMk id="2" creationId="{5E12F1DB-F1EC-D5C4-7310-0CE1BC01F889}"/>
          </ac:spMkLst>
        </pc:spChg>
        <pc:spChg chg="mod ord">
          <ac:chgData name="Ai Xin" userId="4bcebb4d-661a-4357-8715-2999a08aa140" providerId="ADAL" clId="{8B8E2F33-FFD9-4066-B706-C0BF851611DC}" dt="2023-02-14T00:58:15.453" v="244" actId="700"/>
          <ac:spMkLst>
            <pc:docMk/>
            <pc:sldMk cId="2097307275" sldId="1268"/>
            <ac:spMk id="3" creationId="{8DB27190-922B-402E-F362-51E59179B5BD}"/>
          </ac:spMkLst>
        </pc:spChg>
        <pc:spChg chg="mod ord">
          <ac:chgData name="Ai Xin" userId="4bcebb4d-661a-4357-8715-2999a08aa140" providerId="ADAL" clId="{8B8E2F33-FFD9-4066-B706-C0BF851611DC}" dt="2023-02-14T00:58:15.453" v="244" actId="700"/>
          <ac:spMkLst>
            <pc:docMk/>
            <pc:sldMk cId="2097307275" sldId="1268"/>
            <ac:spMk id="4" creationId="{505C1CBF-F8AD-383C-1C1E-A0FDB5AB514E}"/>
          </ac:spMkLst>
        </pc:spChg>
        <pc:picChg chg="add del mod">
          <ac:chgData name="Ai Xin" userId="4bcebb4d-661a-4357-8715-2999a08aa140" providerId="ADAL" clId="{8B8E2F33-FFD9-4066-B706-C0BF851611DC}" dt="2023-02-14T00:59:17.450" v="305" actId="478"/>
          <ac:picMkLst>
            <pc:docMk/>
            <pc:sldMk cId="2097307275" sldId="1268"/>
            <ac:picMk id="5" creationId="{23C81FD9-E192-AFBF-E442-08F8C44FB295}"/>
          </ac:picMkLst>
        </pc:picChg>
        <pc:picChg chg="add del mod">
          <ac:chgData name="Ai Xin" userId="4bcebb4d-661a-4357-8715-2999a08aa140" providerId="ADAL" clId="{8B8E2F33-FFD9-4066-B706-C0BF851611DC}" dt="2023-02-14T00:59:04.257" v="303" actId="22"/>
          <ac:picMkLst>
            <pc:docMk/>
            <pc:sldMk cId="2097307275" sldId="1268"/>
            <ac:picMk id="7" creationId="{8F461B78-8D67-5918-382D-2CD3266CE23B}"/>
          </ac:picMkLst>
        </pc:picChg>
        <pc:picChg chg="del">
          <ac:chgData name="Ai Xin" userId="4bcebb4d-661a-4357-8715-2999a08aa140" providerId="ADAL" clId="{8B8E2F33-FFD9-4066-B706-C0BF851611DC}" dt="2023-02-14T00:58:11.028" v="243" actId="21"/>
          <ac:picMkLst>
            <pc:docMk/>
            <pc:sldMk cId="2097307275" sldId="1268"/>
            <ac:picMk id="8" creationId="{68ABAD6E-42F3-1641-9E8F-E0CFA321045D}"/>
          </ac:picMkLst>
        </pc:picChg>
        <pc:picChg chg="add mod">
          <ac:chgData name="Ai Xin" userId="4bcebb4d-661a-4357-8715-2999a08aa140" providerId="ADAL" clId="{8B8E2F33-FFD9-4066-B706-C0BF851611DC}" dt="2023-02-14T00:59:23.555" v="308" actId="1076"/>
          <ac:picMkLst>
            <pc:docMk/>
            <pc:sldMk cId="2097307275" sldId="1268"/>
            <ac:picMk id="11" creationId="{F8C3F694-F364-1979-83A8-CA39B1FB9305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923755536" sldId="1268"/>
        </pc:sldMkLst>
      </pc:sldChg>
      <pc:sldChg chg="modSp mod">
        <pc:chgData name="Ai Xin" userId="4bcebb4d-661a-4357-8715-2999a08aa140" providerId="ADAL" clId="{8B8E2F33-FFD9-4066-B706-C0BF851611DC}" dt="2023-02-16T06:08:22.091" v="2475" actId="6549"/>
        <pc:sldMkLst>
          <pc:docMk/>
          <pc:sldMk cId="329327781" sldId="1269"/>
        </pc:sldMkLst>
        <pc:spChg chg="mod">
          <ac:chgData name="Ai Xin" userId="4bcebb4d-661a-4357-8715-2999a08aa140" providerId="ADAL" clId="{8B8E2F33-FFD9-4066-B706-C0BF851611DC}" dt="2023-02-16T06:08:22.091" v="2475" actId="6549"/>
          <ac:spMkLst>
            <pc:docMk/>
            <pc:sldMk cId="329327781" sldId="1269"/>
            <ac:spMk id="11" creationId="{49F1330A-4A5A-DCBC-513B-2AE8F07EA4AB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98865985" sldId="1269"/>
        </pc:sldMkLst>
      </pc:sldChg>
      <pc:sldChg chg="addSp delSp modSp mod">
        <pc:chgData name="Ai Xin" userId="4bcebb4d-661a-4357-8715-2999a08aa140" providerId="ADAL" clId="{8B8E2F33-FFD9-4066-B706-C0BF851611DC}" dt="2023-02-14T01:00:07.976" v="358" actId="22"/>
        <pc:sldMkLst>
          <pc:docMk/>
          <pc:sldMk cId="2624425319" sldId="1270"/>
        </pc:sldMkLst>
        <pc:spChg chg="del">
          <ac:chgData name="Ai Xin" userId="4bcebb4d-661a-4357-8715-2999a08aa140" providerId="ADAL" clId="{8B8E2F33-FFD9-4066-B706-C0BF851611DC}" dt="2023-02-14T01:00:07.976" v="358" actId="22"/>
          <ac:spMkLst>
            <pc:docMk/>
            <pc:sldMk cId="2624425319" sldId="1270"/>
            <ac:spMk id="2" creationId="{57964E86-C70A-4D73-DE96-F0B35F806431}"/>
          </ac:spMkLst>
        </pc:spChg>
        <pc:spChg chg="mod">
          <ac:chgData name="Ai Xin" userId="4bcebb4d-661a-4357-8715-2999a08aa140" providerId="ADAL" clId="{8B8E2F33-FFD9-4066-B706-C0BF851611DC}" dt="2023-02-14T00:59:53.502" v="356" actId="20577"/>
          <ac:spMkLst>
            <pc:docMk/>
            <pc:sldMk cId="2624425319" sldId="1270"/>
            <ac:spMk id="3" creationId="{95DB70CB-08BD-DB03-9DDB-75510B70CBC8}"/>
          </ac:spMkLst>
        </pc:spChg>
        <pc:picChg chg="del">
          <ac:chgData name="Ai Xin" userId="4bcebb4d-661a-4357-8715-2999a08aa140" providerId="ADAL" clId="{8B8E2F33-FFD9-4066-B706-C0BF851611DC}" dt="2023-02-14T01:00:04.042" v="357" actId="478"/>
          <ac:picMkLst>
            <pc:docMk/>
            <pc:sldMk cId="2624425319" sldId="1270"/>
            <ac:picMk id="6" creationId="{625CDDF6-7ABF-3CBD-4111-985770B53408}"/>
          </ac:picMkLst>
        </pc:picChg>
        <pc:picChg chg="add mod ord">
          <ac:chgData name="Ai Xin" userId="4bcebb4d-661a-4357-8715-2999a08aa140" providerId="ADAL" clId="{8B8E2F33-FFD9-4066-B706-C0BF851611DC}" dt="2023-02-14T01:00:07.976" v="358" actId="22"/>
          <ac:picMkLst>
            <pc:docMk/>
            <pc:sldMk cId="2624425319" sldId="1270"/>
            <ac:picMk id="8" creationId="{10645A06-D292-7E4A-48AE-403F226552D8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716015477" sldId="127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44251042" sldId="1272"/>
        </pc:sldMkLst>
      </pc:sldChg>
      <pc:sldChg chg="modSp mod">
        <pc:chgData name="Ai Xin" userId="4bcebb4d-661a-4357-8715-2999a08aa140" providerId="ADAL" clId="{8B8E2F33-FFD9-4066-B706-C0BF851611DC}" dt="2023-02-14T03:43:38.882" v="2415" actId="313"/>
        <pc:sldMkLst>
          <pc:docMk/>
          <pc:sldMk cId="840385255" sldId="1273"/>
        </pc:sldMkLst>
        <pc:spChg chg="mod">
          <ac:chgData name="Ai Xin" userId="4bcebb4d-661a-4357-8715-2999a08aa140" providerId="ADAL" clId="{8B8E2F33-FFD9-4066-B706-C0BF851611DC}" dt="2023-02-14T03:43:38.882" v="2415" actId="313"/>
          <ac:spMkLst>
            <pc:docMk/>
            <pc:sldMk cId="840385255" sldId="1273"/>
            <ac:spMk id="2" creationId="{5D8DE769-5F95-96A8-DC47-75FA28711A6B}"/>
          </ac:spMkLst>
        </pc:spChg>
      </pc:sldChg>
      <pc:sldChg chg="modSp mod">
        <pc:chgData name="Ai Xin" userId="4bcebb4d-661a-4357-8715-2999a08aa140" providerId="ADAL" clId="{8B8E2F33-FFD9-4066-B706-C0BF851611DC}" dt="2023-02-14T00:58:21.854" v="255" actId="27636"/>
        <pc:sldMkLst>
          <pc:docMk/>
          <pc:sldMk cId="605118886" sldId="1275"/>
        </pc:sldMkLst>
        <pc:spChg chg="mod">
          <ac:chgData name="Ai Xin" userId="4bcebb4d-661a-4357-8715-2999a08aa140" providerId="ADAL" clId="{8B8E2F33-FFD9-4066-B706-C0BF851611DC}" dt="2023-02-14T00:58:21.854" v="255" actId="27636"/>
          <ac:spMkLst>
            <pc:docMk/>
            <pc:sldMk cId="605118886" sldId="1275"/>
            <ac:spMk id="10" creationId="{117E59C3-E61B-11E0-DEA3-CFA13208FEF2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18481486" sldId="127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091035823" sldId="127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5616524" sldId="127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170100833" sldId="127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35685570" sldId="127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530756305" sldId="1280"/>
        </pc:sldMkLst>
      </pc:sldChg>
      <pc:sldChg chg="modSp mod">
        <pc:chgData name="Ai Xin" userId="4bcebb4d-661a-4357-8715-2999a08aa140" providerId="ADAL" clId="{8B8E2F33-FFD9-4066-B706-C0BF851611DC}" dt="2023-02-14T00:58:21.870" v="256" actId="27636"/>
        <pc:sldMkLst>
          <pc:docMk/>
          <pc:sldMk cId="3097184358" sldId="1281"/>
        </pc:sldMkLst>
        <pc:spChg chg="mod">
          <ac:chgData name="Ai Xin" userId="4bcebb4d-661a-4357-8715-2999a08aa140" providerId="ADAL" clId="{8B8E2F33-FFD9-4066-B706-C0BF851611DC}" dt="2023-02-14T00:58:21.870" v="256" actId="27636"/>
          <ac:spMkLst>
            <pc:docMk/>
            <pc:sldMk cId="3097184358" sldId="1281"/>
            <ac:spMk id="2" creationId="{473352EF-9B30-E0FB-3574-BFDBCE24188F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738240593" sldId="1281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987950303" sldId="1282"/>
        </pc:sldMkLst>
      </pc:sldChg>
      <pc:sldChg chg="modNotesTx">
        <pc:chgData name="Ai Xin" userId="4bcebb4d-661a-4357-8715-2999a08aa140" providerId="ADAL" clId="{8B8E2F33-FFD9-4066-B706-C0BF851611DC}" dt="2023-02-21T09:36:47.043" v="2662"/>
        <pc:sldMkLst>
          <pc:docMk/>
          <pc:sldMk cId="2426050583" sldId="128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190541070" sldId="128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741243030" sldId="1284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128855037" sldId="128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295838645" sldId="128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03466154" sldId="128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802885797" sldId="1288"/>
        </pc:sldMkLst>
      </pc:sldChg>
      <pc:sldChg chg="del">
        <pc:chgData name="Ai Xin" userId="4bcebb4d-661a-4357-8715-2999a08aa140" providerId="ADAL" clId="{8B8E2F33-FFD9-4066-B706-C0BF851611DC}" dt="2023-02-14T03:52:25.060" v="2453" actId="47"/>
        <pc:sldMkLst>
          <pc:docMk/>
          <pc:sldMk cId="3876369665" sldId="128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97729314" sldId="1289"/>
        </pc:sldMkLst>
      </pc:sldChg>
      <pc:sldChg chg="modSp mod">
        <pc:chgData name="Ai Xin" userId="4bcebb4d-661a-4357-8715-2999a08aa140" providerId="ADAL" clId="{8B8E2F33-FFD9-4066-B706-C0BF851611DC}" dt="2023-02-14T03:52:06.126" v="2451" actId="20577"/>
        <pc:sldMkLst>
          <pc:docMk/>
          <pc:sldMk cId="1687989279" sldId="1289"/>
        </pc:sldMkLst>
        <pc:spChg chg="mod">
          <ac:chgData name="Ai Xin" userId="4bcebb4d-661a-4357-8715-2999a08aa140" providerId="ADAL" clId="{8B8E2F33-FFD9-4066-B706-C0BF851611DC}" dt="2023-02-14T03:52:06.126" v="2451" actId="20577"/>
          <ac:spMkLst>
            <pc:docMk/>
            <pc:sldMk cId="1687989279" sldId="1289"/>
            <ac:spMk id="5" creationId="{5144881D-9822-764D-9B91-17C203DFF684}"/>
          </ac:spMkLst>
        </pc:spChg>
        <pc:spChg chg="mod">
          <ac:chgData name="Ai Xin" userId="4bcebb4d-661a-4357-8715-2999a08aa140" providerId="ADAL" clId="{8B8E2F33-FFD9-4066-B706-C0BF851611DC}" dt="2023-02-14T02:21:47.139" v="853" actId="1076"/>
          <ac:spMkLst>
            <pc:docMk/>
            <pc:sldMk cId="1687989279" sldId="1289"/>
            <ac:spMk id="11" creationId="{4B5956F3-666A-C640-B2A7-EA21592BC5A3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111068392" sldId="1290"/>
        </pc:sldMkLst>
      </pc:sldChg>
      <pc:sldChg chg="addSp modSp mod">
        <pc:chgData name="Ai Xin" userId="4bcebb4d-661a-4357-8715-2999a08aa140" providerId="ADAL" clId="{8B8E2F33-FFD9-4066-B706-C0BF851611DC}" dt="2023-02-14T01:53:45.038" v="490" actId="20577"/>
        <pc:sldMkLst>
          <pc:docMk/>
          <pc:sldMk cId="2415250206" sldId="1290"/>
        </pc:sldMkLst>
        <pc:spChg chg="mod">
          <ac:chgData name="Ai Xin" userId="4bcebb4d-661a-4357-8715-2999a08aa140" providerId="ADAL" clId="{8B8E2F33-FFD9-4066-B706-C0BF851611DC}" dt="2023-02-14T01:53:45.038" v="490" actId="20577"/>
          <ac:spMkLst>
            <pc:docMk/>
            <pc:sldMk cId="2415250206" sldId="1290"/>
            <ac:spMk id="2" creationId="{8B7F88E5-7079-71E2-FEFE-44B169D0E6A1}"/>
          </ac:spMkLst>
        </pc:spChg>
        <pc:picChg chg="add mod">
          <ac:chgData name="Ai Xin" userId="4bcebb4d-661a-4357-8715-2999a08aa140" providerId="ADAL" clId="{8B8E2F33-FFD9-4066-B706-C0BF851611DC}" dt="2023-02-14T01:51:37.562" v="363" actId="1076"/>
          <ac:picMkLst>
            <pc:docMk/>
            <pc:sldMk cId="2415250206" sldId="1290"/>
            <ac:picMk id="6" creationId="{CC35DB55-2303-E9DA-21DE-E8E98AC948D4}"/>
          </ac:picMkLst>
        </pc:picChg>
        <pc:picChg chg="add mod">
          <ac:chgData name="Ai Xin" userId="4bcebb4d-661a-4357-8715-2999a08aa140" providerId="ADAL" clId="{8B8E2F33-FFD9-4066-B706-C0BF851611DC}" dt="2023-02-14T01:52:28.201" v="366" actId="1076"/>
          <ac:picMkLst>
            <pc:docMk/>
            <pc:sldMk cId="2415250206" sldId="1290"/>
            <ac:picMk id="8" creationId="{60EF3A57-E682-1A2B-290A-055263692B59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592199363" sldId="1291"/>
        </pc:sldMkLst>
      </pc:sldChg>
      <pc:sldChg chg="addSp modSp new mod">
        <pc:chgData name="Ai Xin" userId="4bcebb4d-661a-4357-8715-2999a08aa140" providerId="ADAL" clId="{8B8E2F33-FFD9-4066-B706-C0BF851611DC}" dt="2023-02-14T01:57:28.887" v="593" actId="1076"/>
        <pc:sldMkLst>
          <pc:docMk/>
          <pc:sldMk cId="3561489340" sldId="1291"/>
        </pc:sldMkLst>
        <pc:spChg chg="mod">
          <ac:chgData name="Ai Xin" userId="4bcebb4d-661a-4357-8715-2999a08aa140" providerId="ADAL" clId="{8B8E2F33-FFD9-4066-B706-C0BF851611DC}" dt="2023-02-14T01:55:41.402" v="577" actId="20577"/>
          <ac:spMkLst>
            <pc:docMk/>
            <pc:sldMk cId="3561489340" sldId="1291"/>
            <ac:spMk id="2" creationId="{B9A647D9-074E-2401-7247-21A0A67B3E8D}"/>
          </ac:spMkLst>
        </pc:spChg>
        <pc:spChg chg="mod">
          <ac:chgData name="Ai Xin" userId="4bcebb4d-661a-4357-8715-2999a08aa140" providerId="ADAL" clId="{8B8E2F33-FFD9-4066-B706-C0BF851611DC}" dt="2023-02-14T01:54:16.982" v="492"/>
          <ac:spMkLst>
            <pc:docMk/>
            <pc:sldMk cId="3561489340" sldId="1291"/>
            <ac:spMk id="3" creationId="{F76461F3-1EC2-D070-C6EA-A46E550514CB}"/>
          </ac:spMkLst>
        </pc:spChg>
        <pc:picChg chg="add mod">
          <ac:chgData name="Ai Xin" userId="4bcebb4d-661a-4357-8715-2999a08aa140" providerId="ADAL" clId="{8B8E2F33-FFD9-4066-B706-C0BF851611DC}" dt="2023-02-14T01:57:13.103" v="589" actId="1076"/>
          <ac:picMkLst>
            <pc:docMk/>
            <pc:sldMk cId="3561489340" sldId="1291"/>
            <ac:picMk id="6" creationId="{90186FAC-13FB-4EEB-EB9A-829949CD5282}"/>
          </ac:picMkLst>
        </pc:picChg>
        <pc:picChg chg="add mod">
          <ac:chgData name="Ai Xin" userId="4bcebb4d-661a-4357-8715-2999a08aa140" providerId="ADAL" clId="{8B8E2F33-FFD9-4066-B706-C0BF851611DC}" dt="2023-02-14T01:57:28.887" v="593" actId="1076"/>
          <ac:picMkLst>
            <pc:docMk/>
            <pc:sldMk cId="3561489340" sldId="1291"/>
            <ac:picMk id="8" creationId="{EF22885A-F8CE-D353-634D-3646DDADCAF7}"/>
          </ac:picMkLst>
        </pc:picChg>
      </pc:sldChg>
      <pc:sldChg chg="addSp delSp modSp new mod">
        <pc:chgData name="Ai Xin" userId="4bcebb4d-661a-4357-8715-2999a08aa140" providerId="ADAL" clId="{8B8E2F33-FFD9-4066-B706-C0BF851611DC}" dt="2023-02-14T01:57:48.788" v="594" actId="22"/>
        <pc:sldMkLst>
          <pc:docMk/>
          <pc:sldMk cId="980716973" sldId="1292"/>
        </pc:sldMkLst>
        <pc:spChg chg="mod">
          <ac:chgData name="Ai Xin" userId="4bcebb4d-661a-4357-8715-2999a08aa140" providerId="ADAL" clId="{8B8E2F33-FFD9-4066-B706-C0BF851611DC}" dt="2023-02-14T01:56:39.417" v="585" actId="1076"/>
          <ac:spMkLst>
            <pc:docMk/>
            <pc:sldMk cId="980716973" sldId="1292"/>
            <ac:spMk id="2" creationId="{6B5B9723-0A87-7581-095A-177AE0E0FE5A}"/>
          </ac:spMkLst>
        </pc:spChg>
        <pc:spChg chg="del">
          <ac:chgData name="Ai Xin" userId="4bcebb4d-661a-4357-8715-2999a08aa140" providerId="ADAL" clId="{8B8E2F33-FFD9-4066-B706-C0BF851611DC}" dt="2023-02-14T01:56:36.119" v="584" actId="478"/>
          <ac:spMkLst>
            <pc:docMk/>
            <pc:sldMk cId="980716973" sldId="1292"/>
            <ac:spMk id="3" creationId="{B0A8500E-AA8D-8F1F-2EC0-20A06C28CBA3}"/>
          </ac:spMkLst>
        </pc:spChg>
        <pc:picChg chg="add">
          <ac:chgData name="Ai Xin" userId="4bcebb4d-661a-4357-8715-2999a08aa140" providerId="ADAL" clId="{8B8E2F33-FFD9-4066-B706-C0BF851611DC}" dt="2023-02-14T01:57:48.788" v="594" actId="22"/>
          <ac:picMkLst>
            <pc:docMk/>
            <pc:sldMk cId="980716973" sldId="1292"/>
            <ac:picMk id="6" creationId="{C6D0EE17-9B96-E09E-43F0-7F9F702BD8A0}"/>
          </ac:picMkLst>
        </pc:picChg>
      </pc:sldChg>
      <pc:sldChg chg="addSp delSp modSp new mod modClrScheme chgLayout">
        <pc:chgData name="Ai Xin" userId="4bcebb4d-661a-4357-8715-2999a08aa140" providerId="ADAL" clId="{8B8E2F33-FFD9-4066-B706-C0BF851611DC}" dt="2023-02-14T02:07:06.486" v="651" actId="20577"/>
        <pc:sldMkLst>
          <pc:docMk/>
          <pc:sldMk cId="3774845524" sldId="1293"/>
        </pc:sldMkLst>
        <pc:spChg chg="del">
          <ac:chgData name="Ai Xin" userId="4bcebb4d-661a-4357-8715-2999a08aa140" providerId="ADAL" clId="{8B8E2F33-FFD9-4066-B706-C0BF851611DC}" dt="2023-02-14T01:58:00.034" v="596" actId="700"/>
          <ac:spMkLst>
            <pc:docMk/>
            <pc:sldMk cId="3774845524" sldId="1293"/>
            <ac:spMk id="2" creationId="{66AC1802-C098-F5B2-ADAE-35FF336A63C6}"/>
          </ac:spMkLst>
        </pc:spChg>
        <pc:spChg chg="del">
          <ac:chgData name="Ai Xin" userId="4bcebb4d-661a-4357-8715-2999a08aa140" providerId="ADAL" clId="{8B8E2F33-FFD9-4066-B706-C0BF851611DC}" dt="2023-02-14T01:58:00.034" v="596" actId="700"/>
          <ac:spMkLst>
            <pc:docMk/>
            <pc:sldMk cId="3774845524" sldId="1293"/>
            <ac:spMk id="3" creationId="{6EDB47B2-D9BF-2CA1-89E8-459AF36E54C7}"/>
          </ac:spMkLst>
        </pc:spChg>
        <pc:spChg chg="mod ord">
          <ac:chgData name="Ai Xin" userId="4bcebb4d-661a-4357-8715-2999a08aa140" providerId="ADAL" clId="{8B8E2F33-FFD9-4066-B706-C0BF851611DC}" dt="2023-02-14T01:58:00.034" v="596" actId="700"/>
          <ac:spMkLst>
            <pc:docMk/>
            <pc:sldMk cId="3774845524" sldId="1293"/>
            <ac:spMk id="4" creationId="{A58D679B-E8B5-E0CE-9D1A-23C292700A28}"/>
          </ac:spMkLst>
        </pc:spChg>
        <pc:spChg chg="add del mod">
          <ac:chgData name="Ai Xin" userId="4bcebb4d-661a-4357-8715-2999a08aa140" providerId="ADAL" clId="{8B8E2F33-FFD9-4066-B706-C0BF851611DC}" dt="2023-02-14T02:07:06.486" v="651" actId="20577"/>
          <ac:spMkLst>
            <pc:docMk/>
            <pc:sldMk cId="3774845524" sldId="1293"/>
            <ac:spMk id="10" creationId="{727BAE0E-044A-5239-13CE-4F486B768AB1}"/>
          </ac:spMkLst>
        </pc:spChg>
        <pc:spChg chg="add del mod">
          <ac:chgData name="Ai Xin" userId="4bcebb4d-661a-4357-8715-2999a08aa140" providerId="ADAL" clId="{8B8E2F33-FFD9-4066-B706-C0BF851611DC}" dt="2023-02-14T02:06:46.438" v="644" actId="478"/>
          <ac:spMkLst>
            <pc:docMk/>
            <pc:sldMk cId="3774845524" sldId="1293"/>
            <ac:spMk id="13" creationId="{655119C8-7EE3-B094-171E-314403E7008E}"/>
          </ac:spMkLst>
        </pc:spChg>
        <pc:picChg chg="add mod">
          <ac:chgData name="Ai Xin" userId="4bcebb4d-661a-4357-8715-2999a08aa140" providerId="ADAL" clId="{8B8E2F33-FFD9-4066-B706-C0BF851611DC}" dt="2023-02-14T01:58:25.130" v="599" actId="1076"/>
          <ac:picMkLst>
            <pc:docMk/>
            <pc:sldMk cId="3774845524" sldId="1293"/>
            <ac:picMk id="6" creationId="{896B45B1-B1EF-04FC-13E2-714456470846}"/>
          </ac:picMkLst>
        </pc:picChg>
        <pc:picChg chg="add mod">
          <ac:chgData name="Ai Xin" userId="4bcebb4d-661a-4357-8715-2999a08aa140" providerId="ADAL" clId="{8B8E2F33-FFD9-4066-B706-C0BF851611DC}" dt="2023-02-14T01:58:46.395" v="604" actId="14100"/>
          <ac:picMkLst>
            <pc:docMk/>
            <pc:sldMk cId="3774845524" sldId="1293"/>
            <ac:picMk id="8" creationId="{C0484CCE-1E92-10CE-62A7-B0ECD157ADEA}"/>
          </ac:picMkLst>
        </pc:picChg>
        <pc:cxnChg chg="add del mod">
          <ac:chgData name="Ai Xin" userId="4bcebb4d-661a-4357-8715-2999a08aa140" providerId="ADAL" clId="{8B8E2F33-FFD9-4066-B706-C0BF851611DC}" dt="2023-02-14T02:06:41.690" v="642" actId="478"/>
          <ac:cxnSpMkLst>
            <pc:docMk/>
            <pc:sldMk cId="3774845524" sldId="1293"/>
            <ac:cxnSpMk id="12" creationId="{79A052A0-D5A2-0FB3-E9D8-280CFF7EBE8E}"/>
          </ac:cxnSpMkLst>
        </pc:cxnChg>
        <pc:cxnChg chg="add del mod">
          <ac:chgData name="Ai Xin" userId="4bcebb4d-661a-4357-8715-2999a08aa140" providerId="ADAL" clId="{8B8E2F33-FFD9-4066-B706-C0BF851611DC}" dt="2023-02-14T02:06:47.560" v="645" actId="478"/>
          <ac:cxnSpMkLst>
            <pc:docMk/>
            <pc:sldMk cId="3774845524" sldId="1293"/>
            <ac:cxnSpMk id="15" creationId="{D5D017F0-0101-1D0B-CF65-452A39366BEA}"/>
          </ac:cxnSpMkLst>
        </pc:cxn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802942190" sldId="1294"/>
        </pc:sldMkLst>
      </pc:sldChg>
      <pc:sldChg chg="new del">
        <pc:chgData name="Ai Xin" userId="4bcebb4d-661a-4357-8715-2999a08aa140" providerId="ADAL" clId="{8B8E2F33-FFD9-4066-B706-C0BF851611DC}" dt="2023-02-14T02:06:40.581" v="639" actId="680"/>
        <pc:sldMkLst>
          <pc:docMk/>
          <pc:sldMk cId="992454502" sldId="1294"/>
        </pc:sldMkLst>
      </pc:sldChg>
      <pc:sldChg chg="addSp modSp new mod modClrScheme chgLayout">
        <pc:chgData name="Ai Xin" userId="4bcebb4d-661a-4357-8715-2999a08aa140" providerId="ADAL" clId="{8B8E2F33-FFD9-4066-B706-C0BF851611DC}" dt="2023-02-14T02:17:51.572" v="841"/>
        <pc:sldMkLst>
          <pc:docMk/>
          <pc:sldMk cId="1602671721" sldId="1294"/>
        </pc:sldMkLst>
        <pc:spChg chg="mod ord">
          <ac:chgData name="Ai Xin" userId="4bcebb4d-661a-4357-8715-2999a08aa140" providerId="ADAL" clId="{8B8E2F33-FFD9-4066-B706-C0BF851611DC}" dt="2023-02-14T02:08:11.667" v="653" actId="700"/>
          <ac:spMkLst>
            <pc:docMk/>
            <pc:sldMk cId="1602671721" sldId="1294"/>
            <ac:spMk id="2" creationId="{FDAC338A-A7FB-4142-BBCD-1DA0D85DA053}"/>
          </ac:spMkLst>
        </pc:spChg>
        <pc:spChg chg="add mod ord">
          <ac:chgData name="Ai Xin" userId="4bcebb4d-661a-4357-8715-2999a08aa140" providerId="ADAL" clId="{8B8E2F33-FFD9-4066-B706-C0BF851611DC}" dt="2023-02-14T02:08:16.747" v="671" actId="20577"/>
          <ac:spMkLst>
            <pc:docMk/>
            <pc:sldMk cId="1602671721" sldId="1294"/>
            <ac:spMk id="3" creationId="{94F96BB8-65CD-A855-2A41-C5EEAC9C9702}"/>
          </ac:spMkLst>
        </pc:spChg>
        <pc:spChg chg="add mod ord">
          <ac:chgData name="Ai Xin" userId="4bcebb4d-661a-4357-8715-2999a08aa140" providerId="ADAL" clId="{8B8E2F33-FFD9-4066-B706-C0BF851611DC}" dt="2023-02-14T02:17:51.572" v="841"/>
          <ac:spMkLst>
            <pc:docMk/>
            <pc:sldMk cId="1602671721" sldId="1294"/>
            <ac:spMk id="4" creationId="{1997E983-D024-B03C-0FA1-1487920F819F}"/>
          </ac:spMkLst>
        </pc:spChg>
      </pc:sldChg>
      <pc:sldChg chg="modSp new mod">
        <pc:chgData name="Ai Xin" userId="4bcebb4d-661a-4357-8715-2999a08aa140" providerId="ADAL" clId="{8B8E2F33-FFD9-4066-B706-C0BF851611DC}" dt="2023-02-14T02:25:22.896" v="878"/>
        <pc:sldMkLst>
          <pc:docMk/>
          <pc:sldMk cId="2001820706" sldId="1295"/>
        </pc:sldMkLst>
        <pc:spChg chg="mod">
          <ac:chgData name="Ai Xin" userId="4bcebb4d-661a-4357-8715-2999a08aa140" providerId="ADAL" clId="{8B8E2F33-FFD9-4066-B706-C0BF851611DC}" dt="2023-02-14T02:25:22.896" v="878"/>
          <ac:spMkLst>
            <pc:docMk/>
            <pc:sldMk cId="2001820706" sldId="1295"/>
            <ac:spMk id="2" creationId="{D77FE2FC-E499-8581-8C8B-B911F45631FC}"/>
          </ac:spMkLst>
        </pc:spChg>
        <pc:spChg chg="mod">
          <ac:chgData name="Ai Xin" userId="4bcebb4d-661a-4357-8715-2999a08aa140" providerId="ADAL" clId="{8B8E2F33-FFD9-4066-B706-C0BF851611DC}" dt="2023-02-14T02:23:37.190" v="857"/>
          <ac:spMkLst>
            <pc:docMk/>
            <pc:sldMk cId="2001820706" sldId="1295"/>
            <ac:spMk id="3" creationId="{D438D322-D53D-95A1-45BF-A608BF09DB50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852544286" sldId="129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897776265" sldId="1296"/>
        </pc:sldMkLst>
      </pc:sldChg>
      <pc:sldChg chg="modSp new mod">
        <pc:chgData name="Ai Xin" userId="4bcebb4d-661a-4357-8715-2999a08aa140" providerId="ADAL" clId="{8B8E2F33-FFD9-4066-B706-C0BF851611DC}" dt="2023-02-14T03:01:44.914" v="1466" actId="21"/>
        <pc:sldMkLst>
          <pc:docMk/>
          <pc:sldMk cId="4042987307" sldId="1296"/>
        </pc:sldMkLst>
        <pc:spChg chg="mod">
          <ac:chgData name="Ai Xin" userId="4bcebb4d-661a-4357-8715-2999a08aa140" providerId="ADAL" clId="{8B8E2F33-FFD9-4066-B706-C0BF851611DC}" dt="2023-02-14T03:01:44.914" v="1466" actId="21"/>
          <ac:spMkLst>
            <pc:docMk/>
            <pc:sldMk cId="4042987307" sldId="1296"/>
            <ac:spMk id="2" creationId="{4A43B9AA-82D8-8170-1B5D-D66D2EBA94BF}"/>
          </ac:spMkLst>
        </pc:spChg>
        <pc:spChg chg="mod">
          <ac:chgData name="Ai Xin" userId="4bcebb4d-661a-4357-8715-2999a08aa140" providerId="ADAL" clId="{8B8E2F33-FFD9-4066-B706-C0BF851611DC}" dt="2023-02-14T02:29:21.803" v="903" actId="20577"/>
          <ac:spMkLst>
            <pc:docMk/>
            <pc:sldMk cId="4042987307" sldId="1296"/>
            <ac:spMk id="3" creationId="{0F11964A-79CD-C91E-4A6A-E1C949157184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843912720" sldId="1297"/>
        </pc:sldMkLst>
      </pc:sldChg>
      <pc:sldChg chg="modSp new mod">
        <pc:chgData name="Ai Xin" userId="4bcebb4d-661a-4357-8715-2999a08aa140" providerId="ADAL" clId="{8B8E2F33-FFD9-4066-B706-C0BF851611DC}" dt="2023-02-14T03:14:37.989" v="1784" actId="27636"/>
        <pc:sldMkLst>
          <pc:docMk/>
          <pc:sldMk cId="4189118042" sldId="1297"/>
        </pc:sldMkLst>
        <pc:spChg chg="mod">
          <ac:chgData name="Ai Xin" userId="4bcebb4d-661a-4357-8715-2999a08aa140" providerId="ADAL" clId="{8B8E2F33-FFD9-4066-B706-C0BF851611DC}" dt="2023-02-14T03:14:37.989" v="1784" actId="27636"/>
          <ac:spMkLst>
            <pc:docMk/>
            <pc:sldMk cId="4189118042" sldId="1297"/>
            <ac:spMk id="2" creationId="{121F13BB-9300-E900-35DA-082D70A3258C}"/>
          </ac:spMkLst>
        </pc:spChg>
        <pc:spChg chg="mod">
          <ac:chgData name="Ai Xin" userId="4bcebb4d-661a-4357-8715-2999a08aa140" providerId="ADAL" clId="{8B8E2F33-FFD9-4066-B706-C0BF851611DC}" dt="2023-02-14T02:29:17.566" v="901" actId="20577"/>
          <ac:spMkLst>
            <pc:docMk/>
            <pc:sldMk cId="4189118042" sldId="1297"/>
            <ac:spMk id="3" creationId="{E154DF4F-A73D-26D0-72E6-57D0D5FA27B2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736170013" sldId="1298"/>
        </pc:sldMkLst>
      </pc:sldChg>
      <pc:sldChg chg="modSp new mod">
        <pc:chgData name="Ai Xin" userId="4bcebb4d-661a-4357-8715-2999a08aa140" providerId="ADAL" clId="{8B8E2F33-FFD9-4066-B706-C0BF851611DC}" dt="2023-02-14T03:27:16.890" v="2197" actId="27636"/>
        <pc:sldMkLst>
          <pc:docMk/>
          <pc:sldMk cId="4199102808" sldId="1298"/>
        </pc:sldMkLst>
        <pc:spChg chg="mod">
          <ac:chgData name="Ai Xin" userId="4bcebb4d-661a-4357-8715-2999a08aa140" providerId="ADAL" clId="{8B8E2F33-FFD9-4066-B706-C0BF851611DC}" dt="2023-02-14T03:27:16.890" v="2197" actId="27636"/>
          <ac:spMkLst>
            <pc:docMk/>
            <pc:sldMk cId="4199102808" sldId="1298"/>
            <ac:spMk id="2" creationId="{2B7A4DFA-CCC3-0DF3-48F1-E4BD45CEFF7D}"/>
          </ac:spMkLst>
        </pc:spChg>
        <pc:spChg chg="mod">
          <ac:chgData name="Ai Xin" userId="4bcebb4d-661a-4357-8715-2999a08aa140" providerId="ADAL" clId="{8B8E2F33-FFD9-4066-B706-C0BF851611DC}" dt="2023-02-14T02:29:47.245" v="914" actId="20577"/>
          <ac:spMkLst>
            <pc:docMk/>
            <pc:sldMk cId="4199102808" sldId="1298"/>
            <ac:spMk id="3" creationId="{56A3CB97-76A3-758C-F6A0-A7C18465BE9C}"/>
          </ac:spMkLst>
        </pc:spChg>
      </pc:sldChg>
      <pc:sldChg chg="modSp new mod">
        <pc:chgData name="Ai Xin" userId="4bcebb4d-661a-4357-8715-2999a08aa140" providerId="ADAL" clId="{8B8E2F33-FFD9-4066-B706-C0BF851611DC}" dt="2023-02-14T03:01:59.150" v="1472" actId="20577"/>
        <pc:sldMkLst>
          <pc:docMk/>
          <pc:sldMk cId="486125571" sldId="1299"/>
        </pc:sldMkLst>
        <pc:spChg chg="mod">
          <ac:chgData name="Ai Xin" userId="4bcebb4d-661a-4357-8715-2999a08aa140" providerId="ADAL" clId="{8B8E2F33-FFD9-4066-B706-C0BF851611DC}" dt="2023-02-14T03:01:59.150" v="1472" actId="20577"/>
          <ac:spMkLst>
            <pc:docMk/>
            <pc:sldMk cId="486125571" sldId="1299"/>
            <ac:spMk id="2" creationId="{E6B43D28-BAB7-1E91-96E7-BAAD837C0D0E}"/>
          </ac:spMkLst>
        </pc:spChg>
        <pc:spChg chg="mod">
          <ac:chgData name="Ai Xin" userId="4bcebb4d-661a-4357-8715-2999a08aa140" providerId="ADAL" clId="{8B8E2F33-FFD9-4066-B706-C0BF851611DC}" dt="2023-02-14T03:01:52.462" v="1469" actId="20577"/>
          <ac:spMkLst>
            <pc:docMk/>
            <pc:sldMk cId="486125571" sldId="1299"/>
            <ac:spMk id="3" creationId="{E28407BB-9561-D3AE-46F9-BC33C8676BEA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17430361" sldId="1299"/>
        </pc:sldMkLst>
      </pc:sldChg>
      <pc:sldChg chg="modSp new mod">
        <pc:chgData name="Ai Xin" userId="4bcebb4d-661a-4357-8715-2999a08aa140" providerId="ADAL" clId="{8B8E2F33-FFD9-4066-B706-C0BF851611DC}" dt="2023-02-14T03:21:16.583" v="2080" actId="20577"/>
        <pc:sldMkLst>
          <pc:docMk/>
          <pc:sldMk cId="1357595101" sldId="1300"/>
        </pc:sldMkLst>
        <pc:spChg chg="mod">
          <ac:chgData name="Ai Xin" userId="4bcebb4d-661a-4357-8715-2999a08aa140" providerId="ADAL" clId="{8B8E2F33-FFD9-4066-B706-C0BF851611DC}" dt="2023-02-14T03:21:16.583" v="2080" actId="20577"/>
          <ac:spMkLst>
            <pc:docMk/>
            <pc:sldMk cId="1357595101" sldId="1300"/>
            <ac:spMk id="2" creationId="{2C0378FB-DF61-D5D5-2FCD-45E9528FD05B}"/>
          </ac:spMkLst>
        </pc:spChg>
        <pc:spChg chg="mod">
          <ac:chgData name="Ai Xin" userId="4bcebb4d-661a-4357-8715-2999a08aa140" providerId="ADAL" clId="{8B8E2F33-FFD9-4066-B706-C0BF851611DC}" dt="2023-02-14T03:14:06.623" v="1763" actId="20577"/>
          <ac:spMkLst>
            <pc:docMk/>
            <pc:sldMk cId="1357595101" sldId="1300"/>
            <ac:spMk id="3" creationId="{45D04AE2-78C6-7842-FEBC-AFCF2C128AA9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237694633" sldId="130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759803527" sldId="1301"/>
        </pc:sldMkLst>
      </pc:sldChg>
      <pc:sldChg chg="modSp new mod">
        <pc:chgData name="Ai Xin" userId="4bcebb4d-661a-4357-8715-2999a08aa140" providerId="ADAL" clId="{8B8E2F33-FFD9-4066-B706-C0BF851611DC}" dt="2023-02-14T03:42:20.950" v="2349" actId="113"/>
        <pc:sldMkLst>
          <pc:docMk/>
          <pc:sldMk cId="3838141972" sldId="1301"/>
        </pc:sldMkLst>
        <pc:spChg chg="mod">
          <ac:chgData name="Ai Xin" userId="4bcebb4d-661a-4357-8715-2999a08aa140" providerId="ADAL" clId="{8B8E2F33-FFD9-4066-B706-C0BF851611DC}" dt="2023-02-14T03:42:20.950" v="2349" actId="113"/>
          <ac:spMkLst>
            <pc:docMk/>
            <pc:sldMk cId="3838141972" sldId="1301"/>
            <ac:spMk id="2" creationId="{77149AE1-CD4C-CC15-4DB2-94996A2E36A5}"/>
          </ac:spMkLst>
        </pc:spChg>
        <pc:spChg chg="mod">
          <ac:chgData name="Ai Xin" userId="4bcebb4d-661a-4357-8715-2999a08aa140" providerId="ADAL" clId="{8B8E2F33-FFD9-4066-B706-C0BF851611DC}" dt="2023-02-14T03:27:46.938" v="2208" actId="20577"/>
          <ac:spMkLst>
            <pc:docMk/>
            <pc:sldMk cId="3838141972" sldId="1301"/>
            <ac:spMk id="3" creationId="{6FCDFF8A-9ACB-98A5-1E39-B370ED556929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022458624" sldId="1302"/>
        </pc:sldMkLst>
      </pc:sldChg>
      <pc:sldChg chg="addSp delSp modSp new mod">
        <pc:chgData name="Ai Xin" userId="4bcebb4d-661a-4357-8715-2999a08aa140" providerId="ADAL" clId="{8B8E2F33-FFD9-4066-B706-C0BF851611DC}" dt="2023-02-14T03:50:29.370" v="2444" actId="20577"/>
        <pc:sldMkLst>
          <pc:docMk/>
          <pc:sldMk cId="3263275159" sldId="1302"/>
        </pc:sldMkLst>
        <pc:spChg chg="del">
          <ac:chgData name="Ai Xin" userId="4bcebb4d-661a-4357-8715-2999a08aa140" providerId="ADAL" clId="{8B8E2F33-FFD9-4066-B706-C0BF851611DC}" dt="2023-02-14T03:50:03.790" v="2427" actId="478"/>
          <ac:spMkLst>
            <pc:docMk/>
            <pc:sldMk cId="3263275159" sldId="1302"/>
            <ac:spMk id="2" creationId="{B38BB04A-4C33-78A6-5071-BFB1D8F870B5}"/>
          </ac:spMkLst>
        </pc:spChg>
        <pc:spChg chg="mod">
          <ac:chgData name="Ai Xin" userId="4bcebb4d-661a-4357-8715-2999a08aa140" providerId="ADAL" clId="{8B8E2F33-FFD9-4066-B706-C0BF851611DC}" dt="2023-02-14T03:50:29.370" v="2444" actId="20577"/>
          <ac:spMkLst>
            <pc:docMk/>
            <pc:sldMk cId="3263275159" sldId="1302"/>
            <ac:spMk id="3" creationId="{D8A5A8D5-6F27-29AF-F60A-F1E8512281FB}"/>
          </ac:spMkLst>
        </pc:spChg>
        <pc:picChg chg="add mod">
          <ac:chgData name="Ai Xin" userId="4bcebb4d-661a-4357-8715-2999a08aa140" providerId="ADAL" clId="{8B8E2F33-FFD9-4066-B706-C0BF851611DC}" dt="2023-02-14T03:50:13.229" v="2433" actId="14100"/>
          <ac:picMkLst>
            <pc:docMk/>
            <pc:sldMk cId="3263275159" sldId="1302"/>
            <ac:picMk id="6" creationId="{A8ED18CD-C200-AFC1-0996-6A2050A7AA83}"/>
          </ac:picMkLst>
        </pc:picChg>
      </pc:sldChg>
      <pc:sldChg chg="modSp add mod">
        <pc:chgData name="Ai Xin" userId="4bcebb4d-661a-4357-8715-2999a08aa140" providerId="ADAL" clId="{8B8E2F33-FFD9-4066-B706-C0BF851611DC}" dt="2023-02-14T03:52:29.539" v="2454" actId="1076"/>
        <pc:sldMkLst>
          <pc:docMk/>
          <pc:sldMk cId="1805413964" sldId="1303"/>
        </pc:sldMkLst>
        <pc:spChg chg="mod">
          <ac:chgData name="Ai Xin" userId="4bcebb4d-661a-4357-8715-2999a08aa140" providerId="ADAL" clId="{8B8E2F33-FFD9-4066-B706-C0BF851611DC}" dt="2023-02-14T03:52:29.539" v="2454" actId="1076"/>
          <ac:spMkLst>
            <pc:docMk/>
            <pc:sldMk cId="1805413964" sldId="1303"/>
            <ac:spMk id="11" creationId="{4B5956F3-666A-C640-B2A7-EA21592BC5A3}"/>
          </ac:spMkLst>
        </pc:spChg>
      </pc:sldChg>
      <pc:sldChg chg="modSp add mod">
        <pc:chgData name="Ai Xin" userId="4bcebb4d-661a-4357-8715-2999a08aa140" providerId="ADAL" clId="{8B8E2F33-FFD9-4066-B706-C0BF851611DC}" dt="2023-02-14T03:52:41.803" v="2457" actId="1076"/>
        <pc:sldMkLst>
          <pc:docMk/>
          <pc:sldMk cId="1862305434" sldId="1304"/>
        </pc:sldMkLst>
        <pc:spChg chg="mod">
          <ac:chgData name="Ai Xin" userId="4bcebb4d-661a-4357-8715-2999a08aa140" providerId="ADAL" clId="{8B8E2F33-FFD9-4066-B706-C0BF851611DC}" dt="2023-02-14T03:52:41.803" v="2457" actId="1076"/>
          <ac:spMkLst>
            <pc:docMk/>
            <pc:sldMk cId="1862305434" sldId="1304"/>
            <ac:spMk id="11" creationId="{4B5956F3-666A-C640-B2A7-EA21592BC5A3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36143294" sldId="1305"/>
        </pc:sldMkLst>
      </pc:sldChg>
      <pc:sldChg chg="addSp modSp new mod">
        <pc:chgData name="Ai Xin" userId="4bcebb4d-661a-4357-8715-2999a08aa140" providerId="ADAL" clId="{8B8E2F33-FFD9-4066-B706-C0BF851611DC}" dt="2023-02-16T06:45:26.515" v="2570"/>
        <pc:sldMkLst>
          <pc:docMk/>
          <pc:sldMk cId="4294808531" sldId="1305"/>
        </pc:sldMkLst>
        <pc:spChg chg="mod">
          <ac:chgData name="Ai Xin" userId="4bcebb4d-661a-4357-8715-2999a08aa140" providerId="ADAL" clId="{8B8E2F33-FFD9-4066-B706-C0BF851611DC}" dt="2023-02-16T06:45:26.515" v="2570"/>
          <ac:spMkLst>
            <pc:docMk/>
            <pc:sldMk cId="4294808531" sldId="1305"/>
            <ac:spMk id="2" creationId="{FF33998B-AB93-7D14-90A5-E08567D11B9D}"/>
          </ac:spMkLst>
        </pc:spChg>
        <pc:spChg chg="mod">
          <ac:chgData name="Ai Xin" userId="4bcebb4d-661a-4357-8715-2999a08aa140" providerId="ADAL" clId="{8B8E2F33-FFD9-4066-B706-C0BF851611DC}" dt="2023-02-16T03:38:01.164" v="2468" actId="20577"/>
          <ac:spMkLst>
            <pc:docMk/>
            <pc:sldMk cId="4294808531" sldId="1305"/>
            <ac:spMk id="3" creationId="{E9E8EB6C-010F-DD99-C1D2-EE999576446A}"/>
          </ac:spMkLst>
        </pc:spChg>
        <pc:picChg chg="add mod">
          <ac:chgData name="Ai Xin" userId="4bcebb4d-661a-4357-8715-2999a08aa140" providerId="ADAL" clId="{8B8E2F33-FFD9-4066-B706-C0BF851611DC}" dt="2023-02-16T06:44:59.912" v="2539" actId="1076"/>
          <ac:picMkLst>
            <pc:docMk/>
            <pc:sldMk cId="4294808531" sldId="1305"/>
            <ac:picMk id="6" creationId="{E424CE7D-FAD7-A64A-DD46-20EEDF6F940C}"/>
          </ac:picMkLst>
        </pc:picChg>
      </pc:sldChg>
      <pc:sldChg chg="addSp modSp new mod">
        <pc:chgData name="Ai Xin" userId="4bcebb4d-661a-4357-8715-2999a08aa140" providerId="ADAL" clId="{8B8E2F33-FFD9-4066-B706-C0BF851611DC}" dt="2023-02-16T06:58:44.221" v="2658" actId="14100"/>
        <pc:sldMkLst>
          <pc:docMk/>
          <pc:sldMk cId="1889608077" sldId="1306"/>
        </pc:sldMkLst>
        <pc:spChg chg="mod">
          <ac:chgData name="Ai Xin" userId="4bcebb4d-661a-4357-8715-2999a08aa140" providerId="ADAL" clId="{8B8E2F33-FFD9-4066-B706-C0BF851611DC}" dt="2023-02-16T06:57:47.756" v="2651" actId="14100"/>
          <ac:spMkLst>
            <pc:docMk/>
            <pc:sldMk cId="1889608077" sldId="1306"/>
            <ac:spMk id="2" creationId="{72515933-84E7-6418-9AC6-B1FDCDF15BB1}"/>
          </ac:spMkLst>
        </pc:spChg>
        <pc:spChg chg="mod">
          <ac:chgData name="Ai Xin" userId="4bcebb4d-661a-4357-8715-2999a08aa140" providerId="ADAL" clId="{8B8E2F33-FFD9-4066-B706-C0BF851611DC}" dt="2023-02-16T06:45:58.109" v="2572"/>
          <ac:spMkLst>
            <pc:docMk/>
            <pc:sldMk cId="1889608077" sldId="1306"/>
            <ac:spMk id="3" creationId="{88C39CB2-C9F0-949A-DAA2-8C6E3C4B5C12}"/>
          </ac:spMkLst>
        </pc:spChg>
        <pc:picChg chg="add mod">
          <ac:chgData name="Ai Xin" userId="4bcebb4d-661a-4357-8715-2999a08aa140" providerId="ADAL" clId="{8B8E2F33-FFD9-4066-B706-C0BF851611DC}" dt="2023-02-16T06:57:33.018" v="2648" actId="1076"/>
          <ac:picMkLst>
            <pc:docMk/>
            <pc:sldMk cId="1889608077" sldId="1306"/>
            <ac:picMk id="6" creationId="{07AF2C11-B6BD-2108-6927-E7EDC4591C98}"/>
          </ac:picMkLst>
        </pc:picChg>
        <pc:picChg chg="add mod">
          <ac:chgData name="Ai Xin" userId="4bcebb4d-661a-4357-8715-2999a08aa140" providerId="ADAL" clId="{8B8E2F33-FFD9-4066-B706-C0BF851611DC}" dt="2023-02-16T06:58:44.221" v="2658" actId="14100"/>
          <ac:picMkLst>
            <pc:docMk/>
            <pc:sldMk cId="1889608077" sldId="1306"/>
            <ac:picMk id="8" creationId="{E5DEBCE1-9CEE-1FDD-0540-ECB895F50B69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18103912" sldId="130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732317714" sldId="1307"/>
        </pc:sldMkLst>
      </pc:sldChg>
      <pc:sldChg chg="modNotesTx">
        <pc:chgData name="Ai Xin" userId="4bcebb4d-661a-4357-8715-2999a08aa140" providerId="ADAL" clId="{8B8E2F33-FFD9-4066-B706-C0BF851611DC}" dt="2023-02-21T09:18:39.858" v="2661" actId="20577"/>
        <pc:sldMkLst>
          <pc:docMk/>
          <pc:sldMk cId="3147044175" sldId="130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575880449" sldId="130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712745817" sldId="130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947160805" sldId="131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05427543" sldId="1311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614492816" sldId="1312"/>
        </pc:sldMkLst>
      </pc:sldChg>
      <pc:sldMasterChg chg="del delSldLayout">
        <pc:chgData name="Ai Xin" userId="4bcebb4d-661a-4357-8715-2999a08aa140" providerId="ADAL" clId="{8B8E2F33-FFD9-4066-B706-C0BF851611DC}" dt="2023-02-10T08:47:44.659" v="26" actId="47"/>
        <pc:sldMasterMkLst>
          <pc:docMk/>
          <pc:sldMasterMk cId="3834486675" sldId="2147483659"/>
        </pc:sldMasterMkLst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405507634" sldId="2147483660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099705785" sldId="2147483661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963743856" sldId="2147483662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454631867" sldId="2147483663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719010148" sldId="2147483664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191205970" sldId="2147483665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969254529" sldId="2147483666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860791994" sldId="2147483667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718117544" sldId="2147483668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384452537" sldId="2147483669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331765088" sldId="2147483670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4111597853" sldId="2147483671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896657809" sldId="2147483672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640921885" sldId="2147483673"/>
          </pc:sldLayoutMkLst>
        </pc:sldLayoutChg>
      </pc:sldMasterChg>
    </pc:docChg>
  </pc:docChgLst>
  <pc:docChgLst>
    <pc:chgData name="Ai Xin" userId="4bcebb4d-661a-4357-8715-2999a08aa140" providerId="ADAL" clId="{690D0DB3-199B-4A2A-99B7-8BD0D00980FC}"/>
    <pc:docChg chg="undo redo custSel addSld delSld modSld sldOrd">
      <pc:chgData name="Ai Xin" userId="4bcebb4d-661a-4357-8715-2999a08aa140" providerId="ADAL" clId="{690D0DB3-199B-4A2A-99B7-8BD0D00980FC}" dt="2023-02-22T10:17:09.743" v="4646" actId="1076"/>
      <pc:docMkLst>
        <pc:docMk/>
      </pc:docMkLst>
      <pc:sldChg chg="modSp mod">
        <pc:chgData name="Ai Xin" userId="4bcebb4d-661a-4357-8715-2999a08aa140" providerId="ADAL" clId="{690D0DB3-199B-4A2A-99B7-8BD0D00980FC}" dt="2023-02-17T07:03:24.890" v="2529" actId="20577"/>
        <pc:sldMkLst>
          <pc:docMk/>
          <pc:sldMk cId="3422528084" sldId="669"/>
        </pc:sldMkLst>
        <pc:spChg chg="mod">
          <ac:chgData name="Ai Xin" userId="4bcebb4d-661a-4357-8715-2999a08aa140" providerId="ADAL" clId="{690D0DB3-199B-4A2A-99B7-8BD0D00980FC}" dt="2023-02-17T07:03:24.890" v="2529" actId="20577"/>
          <ac:spMkLst>
            <pc:docMk/>
            <pc:sldMk cId="3422528084" sldId="669"/>
            <ac:spMk id="7" creationId="{00000000-0000-0000-0000-000000000000}"/>
          </ac:spMkLst>
        </pc:spChg>
      </pc:sldChg>
      <pc:sldChg chg="modSp mod">
        <pc:chgData name="Ai Xin" userId="4bcebb4d-661a-4357-8715-2999a08aa140" providerId="ADAL" clId="{690D0DB3-199B-4A2A-99B7-8BD0D00980FC}" dt="2023-02-13T09:53:54.801" v="2461" actId="20577"/>
        <pc:sldMkLst>
          <pc:docMk/>
          <pc:sldMk cId="3165368548" sldId="1246"/>
        </pc:sldMkLst>
        <pc:spChg chg="mod">
          <ac:chgData name="Ai Xin" userId="4bcebb4d-661a-4357-8715-2999a08aa140" providerId="ADAL" clId="{690D0DB3-199B-4A2A-99B7-8BD0D00980FC}" dt="2023-02-13T09:53:54.801" v="2461" actId="20577"/>
          <ac:spMkLst>
            <pc:docMk/>
            <pc:sldMk cId="3165368548" sldId="1246"/>
            <ac:spMk id="5" creationId="{5144881D-9822-764D-9B91-17C203DFF684}"/>
          </ac:spMkLst>
        </pc:spChg>
      </pc:sldChg>
      <pc:sldChg chg="addSp delSp modSp del mod chgLayout">
        <pc:chgData name="Ai Xin" userId="4bcebb4d-661a-4357-8715-2999a08aa140" providerId="ADAL" clId="{690D0DB3-199B-4A2A-99B7-8BD0D00980FC}" dt="2023-02-13T05:59:18.556" v="1173" actId="47"/>
        <pc:sldMkLst>
          <pc:docMk/>
          <pc:sldMk cId="3562827694" sldId="1261"/>
        </pc:sldMkLst>
        <pc:spChg chg="mod ord">
          <ac:chgData name="Ai Xin" userId="4bcebb4d-661a-4357-8715-2999a08aa140" providerId="ADAL" clId="{690D0DB3-199B-4A2A-99B7-8BD0D00980FC}" dt="2023-02-13T05:58:50.452" v="1168" actId="700"/>
          <ac:spMkLst>
            <pc:docMk/>
            <pc:sldMk cId="3562827694" sldId="1261"/>
            <ac:spMk id="2" creationId="{AAD2B979-3368-F343-9884-EDD945EB9FFA}"/>
          </ac:spMkLst>
        </pc:spChg>
        <pc:spChg chg="mod ord">
          <ac:chgData name="Ai Xin" userId="4bcebb4d-661a-4357-8715-2999a08aa140" providerId="ADAL" clId="{690D0DB3-199B-4A2A-99B7-8BD0D00980FC}" dt="2023-02-13T05:58:50.452" v="1168" actId="700"/>
          <ac:spMkLst>
            <pc:docMk/>
            <pc:sldMk cId="3562827694" sldId="1261"/>
            <ac:spMk id="3" creationId="{F1E85303-EE28-9647-9BF8-44319C5C0660}"/>
          </ac:spMkLst>
        </pc:spChg>
        <pc:spChg chg="mod ord">
          <ac:chgData name="Ai Xin" userId="4bcebb4d-661a-4357-8715-2999a08aa140" providerId="ADAL" clId="{690D0DB3-199B-4A2A-99B7-8BD0D00980FC}" dt="2023-02-13T05:58:50.452" v="1168" actId="700"/>
          <ac:spMkLst>
            <pc:docMk/>
            <pc:sldMk cId="3562827694" sldId="1261"/>
            <ac:spMk id="4" creationId="{9C6DC658-A404-754C-86FA-CA5078924FA9}"/>
          </ac:spMkLst>
        </pc:spChg>
        <pc:spChg chg="add del mod">
          <ac:chgData name="Ai Xin" userId="4bcebb4d-661a-4357-8715-2999a08aa140" providerId="ADAL" clId="{690D0DB3-199B-4A2A-99B7-8BD0D00980FC}" dt="2023-02-13T05:58:58.148" v="1170"/>
          <ac:spMkLst>
            <pc:docMk/>
            <pc:sldMk cId="3562827694" sldId="1261"/>
            <ac:spMk id="5" creationId="{CA736B27-A132-9DB4-BCA2-80C91727906C}"/>
          </ac:spMkLst>
        </pc:spChg>
      </pc:sldChg>
      <pc:sldChg chg="modSp new del mod modNotesTx">
        <pc:chgData name="Ai Xin" userId="4bcebb4d-661a-4357-8715-2999a08aa140" providerId="ADAL" clId="{690D0DB3-199B-4A2A-99B7-8BD0D00980FC}" dt="2023-02-17T10:18:00.301" v="3612" actId="47"/>
        <pc:sldMkLst>
          <pc:docMk/>
          <pc:sldMk cId="1445979072" sldId="1264"/>
        </pc:sldMkLst>
        <pc:spChg chg="mod">
          <ac:chgData name="Ai Xin" userId="4bcebb4d-661a-4357-8715-2999a08aa140" providerId="ADAL" clId="{690D0DB3-199B-4A2A-99B7-8BD0D00980FC}" dt="2023-02-13T01:17:00.741" v="418" actId="207"/>
          <ac:spMkLst>
            <pc:docMk/>
            <pc:sldMk cId="1445979072" sldId="1264"/>
            <ac:spMk id="2" creationId="{11B9C729-237C-6B61-9B90-72D1FCFAF434}"/>
          </ac:spMkLst>
        </pc:spChg>
        <pc:spChg chg="mod">
          <ac:chgData name="Ai Xin" userId="4bcebb4d-661a-4357-8715-2999a08aa140" providerId="ADAL" clId="{690D0DB3-199B-4A2A-99B7-8BD0D00980FC}" dt="2023-02-13T00:40:40.691" v="7" actId="20577"/>
          <ac:spMkLst>
            <pc:docMk/>
            <pc:sldMk cId="1445979072" sldId="1264"/>
            <ac:spMk id="3" creationId="{8DB27190-922B-402E-F362-51E59179B5BD}"/>
          </ac:spMkLst>
        </pc:spChg>
      </pc:sldChg>
      <pc:sldChg chg="addSp delSp modSp add del mod chgLayout modNotesTx">
        <pc:chgData name="Ai Xin" userId="4bcebb4d-661a-4357-8715-2999a08aa140" providerId="ADAL" clId="{690D0DB3-199B-4A2A-99B7-8BD0D00980FC}" dt="2023-02-17T09:13:31.027" v="2996" actId="47"/>
        <pc:sldMkLst>
          <pc:docMk/>
          <pc:sldMk cId="3168416506" sldId="1265"/>
        </pc:sldMkLst>
        <pc:spChg chg="del">
          <ac:chgData name="Ai Xin" userId="4bcebb4d-661a-4357-8715-2999a08aa140" providerId="ADAL" clId="{690D0DB3-199B-4A2A-99B7-8BD0D00980FC}" dt="2023-02-13T01:22:35.928" v="436" actId="22"/>
          <ac:spMkLst>
            <pc:docMk/>
            <pc:sldMk cId="3168416506" sldId="1265"/>
            <ac:spMk id="2" creationId="{11B9C729-237C-6B61-9B90-72D1FCFAF434}"/>
          </ac:spMkLst>
        </pc:spChg>
        <pc:spChg chg="mod ord">
          <ac:chgData name="Ai Xin" userId="4bcebb4d-661a-4357-8715-2999a08aa140" providerId="ADAL" clId="{690D0DB3-199B-4A2A-99B7-8BD0D00980FC}" dt="2023-02-17T09:03:55.681" v="2716" actId="20577"/>
          <ac:spMkLst>
            <pc:docMk/>
            <pc:sldMk cId="3168416506" sldId="1265"/>
            <ac:spMk id="3" creationId="{8DB27190-922B-402E-F362-51E59179B5BD}"/>
          </ac:spMkLst>
        </pc:spChg>
        <pc:spChg chg="mod ord">
          <ac:chgData name="Ai Xin" userId="4bcebb4d-661a-4357-8715-2999a08aa140" providerId="ADAL" clId="{690D0DB3-199B-4A2A-99B7-8BD0D00980FC}" dt="2023-02-13T01:22:58.578" v="439" actId="700"/>
          <ac:spMkLst>
            <pc:docMk/>
            <pc:sldMk cId="3168416506" sldId="1265"/>
            <ac:spMk id="4" creationId="{505C1CBF-F8AD-383C-1C1E-A0FDB5AB514E}"/>
          </ac:spMkLst>
        </pc:spChg>
        <pc:spChg chg="add mod">
          <ac:chgData name="Ai Xin" userId="4bcebb4d-661a-4357-8715-2999a08aa140" providerId="ADAL" clId="{690D0DB3-199B-4A2A-99B7-8BD0D00980FC}" dt="2023-02-17T08:47:38.463" v="2713" actId="20577"/>
          <ac:spMkLst>
            <pc:docMk/>
            <pc:sldMk cId="3168416506" sldId="1265"/>
            <ac:spMk id="8" creationId="{14CCAB6A-CBFD-27FB-952D-2E3807280A73}"/>
          </ac:spMkLst>
        </pc:spChg>
        <pc:picChg chg="add del mod ord">
          <ac:chgData name="Ai Xin" userId="4bcebb4d-661a-4357-8715-2999a08aa140" providerId="ADAL" clId="{690D0DB3-199B-4A2A-99B7-8BD0D00980FC}" dt="2023-02-13T01:23:02.031" v="440" actId="21"/>
          <ac:picMkLst>
            <pc:docMk/>
            <pc:sldMk cId="3168416506" sldId="1265"/>
            <ac:picMk id="6" creationId="{590F607A-B35C-A2D1-F651-EA6FB34BC838}"/>
          </ac:picMkLst>
        </pc:picChg>
        <pc:picChg chg="add mod">
          <ac:chgData name="Ai Xin" userId="4bcebb4d-661a-4357-8715-2999a08aa140" providerId="ADAL" clId="{690D0DB3-199B-4A2A-99B7-8BD0D00980FC}" dt="2023-02-13T05:40:02.759" v="1145" actId="1076"/>
          <ac:picMkLst>
            <pc:docMk/>
            <pc:sldMk cId="3168416506" sldId="1265"/>
            <ac:picMk id="10" creationId="{9B99416B-86D6-7CDD-62CE-0D0DF9A0FF03}"/>
          </ac:picMkLst>
        </pc:picChg>
      </pc:sldChg>
      <pc:sldChg chg="addSp delSp modSp add mod modNotesTx">
        <pc:chgData name="Ai Xin" userId="4bcebb4d-661a-4357-8715-2999a08aa140" providerId="ADAL" clId="{690D0DB3-199B-4A2A-99B7-8BD0D00980FC}" dt="2023-02-17T08:09:39.225" v="2561" actId="20577"/>
        <pc:sldMkLst>
          <pc:docMk/>
          <pc:sldMk cId="1948148021" sldId="1266"/>
        </pc:sldMkLst>
        <pc:spChg chg="del">
          <ac:chgData name="Ai Xin" userId="4bcebb4d-661a-4357-8715-2999a08aa140" providerId="ADAL" clId="{690D0DB3-199B-4A2A-99B7-8BD0D00980FC}" dt="2023-02-13T01:37:17.012" v="724" actId="22"/>
          <ac:spMkLst>
            <pc:docMk/>
            <pc:sldMk cId="1948148021" sldId="1266"/>
            <ac:spMk id="2" creationId="{11B9C729-237C-6B61-9B90-72D1FCFAF434}"/>
          </ac:spMkLst>
        </pc:spChg>
        <pc:spChg chg="mod">
          <ac:chgData name="Ai Xin" userId="4bcebb4d-661a-4357-8715-2999a08aa140" providerId="ADAL" clId="{690D0DB3-199B-4A2A-99B7-8BD0D00980FC}" dt="2023-02-17T08:09:39.225" v="2561" actId="20577"/>
          <ac:spMkLst>
            <pc:docMk/>
            <pc:sldMk cId="1948148021" sldId="1266"/>
            <ac:spMk id="3" creationId="{8DB27190-922B-402E-F362-51E59179B5BD}"/>
          </ac:spMkLst>
        </pc:spChg>
        <pc:spChg chg="del">
          <ac:chgData name="Ai Xin" userId="4bcebb4d-661a-4357-8715-2999a08aa140" providerId="ADAL" clId="{690D0DB3-199B-4A2A-99B7-8BD0D00980FC}" dt="2023-02-17T08:09:35.321" v="2560" actId="478"/>
          <ac:spMkLst>
            <pc:docMk/>
            <pc:sldMk cId="1948148021" sldId="1266"/>
            <ac:spMk id="5" creationId="{966B5152-198C-8800-50F4-7A19E502662E}"/>
          </ac:spMkLst>
        </pc:spChg>
        <pc:picChg chg="add mod ord">
          <ac:chgData name="Ai Xin" userId="4bcebb4d-661a-4357-8715-2999a08aa140" providerId="ADAL" clId="{690D0DB3-199B-4A2A-99B7-8BD0D00980FC}" dt="2023-02-13T01:37:17.012" v="724" actId="22"/>
          <ac:picMkLst>
            <pc:docMk/>
            <pc:sldMk cId="1948148021" sldId="1266"/>
            <ac:picMk id="6" creationId="{F546D9DA-648C-A5DC-732E-8CF6D7939A5C}"/>
          </ac:picMkLst>
        </pc:picChg>
      </pc:sldChg>
      <pc:sldChg chg="addSp modSp add mod modNotesTx">
        <pc:chgData name="Ai Xin" userId="4bcebb4d-661a-4357-8715-2999a08aa140" providerId="ADAL" clId="{690D0DB3-199B-4A2A-99B7-8BD0D00980FC}" dt="2023-02-20T03:46:20.618" v="3897" actId="6549"/>
        <pc:sldMkLst>
          <pc:docMk/>
          <pc:sldMk cId="3282235198" sldId="1267"/>
        </pc:sldMkLst>
        <pc:spChg chg="mod">
          <ac:chgData name="Ai Xin" userId="4bcebb4d-661a-4357-8715-2999a08aa140" providerId="ADAL" clId="{690D0DB3-199B-4A2A-99B7-8BD0D00980FC}" dt="2023-02-13T01:39:12.898" v="774" actId="14100"/>
          <ac:spMkLst>
            <pc:docMk/>
            <pc:sldMk cId="3282235198" sldId="1267"/>
            <ac:spMk id="2" creationId="{11B9C729-237C-6B61-9B90-72D1FCFAF434}"/>
          </ac:spMkLst>
        </pc:spChg>
        <pc:spChg chg="mod">
          <ac:chgData name="Ai Xin" userId="4bcebb4d-661a-4357-8715-2999a08aa140" providerId="ADAL" clId="{690D0DB3-199B-4A2A-99B7-8BD0D00980FC}" dt="2023-02-13T01:37:31.970" v="727"/>
          <ac:spMkLst>
            <pc:docMk/>
            <pc:sldMk cId="3282235198" sldId="1267"/>
            <ac:spMk id="3" creationId="{8DB27190-922B-402E-F362-51E59179B5BD}"/>
          </ac:spMkLst>
        </pc:spChg>
        <pc:spChg chg="add mod">
          <ac:chgData name="Ai Xin" userId="4bcebb4d-661a-4357-8715-2999a08aa140" providerId="ADAL" clId="{690D0DB3-199B-4A2A-99B7-8BD0D00980FC}" dt="2023-02-13T01:40:32.562" v="791" actId="1076"/>
          <ac:spMkLst>
            <pc:docMk/>
            <pc:sldMk cId="3282235198" sldId="1267"/>
            <ac:spMk id="8" creationId="{713F402D-EA8F-B888-B966-796607EBD5D2}"/>
          </ac:spMkLst>
        </pc:spChg>
        <pc:picChg chg="add mod">
          <ac:chgData name="Ai Xin" userId="4bcebb4d-661a-4357-8715-2999a08aa140" providerId="ADAL" clId="{690D0DB3-199B-4A2A-99B7-8BD0D00980FC}" dt="2023-02-13T01:39:39.298" v="778" actId="1076"/>
          <ac:picMkLst>
            <pc:docMk/>
            <pc:sldMk cId="3282235198" sldId="1267"/>
            <ac:picMk id="6" creationId="{98B692A5-D590-F554-D7E9-423B71263A17}"/>
          </ac:picMkLst>
        </pc:picChg>
        <pc:cxnChg chg="add mod">
          <ac:chgData name="Ai Xin" userId="4bcebb4d-661a-4357-8715-2999a08aa140" providerId="ADAL" clId="{690D0DB3-199B-4A2A-99B7-8BD0D00980FC}" dt="2023-02-13T01:41:21.968" v="794" actId="1582"/>
          <ac:cxnSpMkLst>
            <pc:docMk/>
            <pc:sldMk cId="3282235198" sldId="1267"/>
            <ac:cxnSpMk id="10" creationId="{C3CE0611-8914-4136-405F-DB37027B4CFF}"/>
          </ac:cxnSpMkLst>
        </pc:cxnChg>
      </pc:sldChg>
      <pc:sldChg chg="addSp delSp modSp add mod">
        <pc:chgData name="Ai Xin" userId="4bcebb4d-661a-4357-8715-2999a08aa140" providerId="ADAL" clId="{690D0DB3-199B-4A2A-99B7-8BD0D00980FC}" dt="2023-02-13T05:35:44.953" v="1110" actId="14100"/>
        <pc:sldMkLst>
          <pc:docMk/>
          <pc:sldMk cId="2097307275" sldId="1268"/>
        </pc:sldMkLst>
        <pc:spChg chg="del">
          <ac:chgData name="Ai Xin" userId="4bcebb4d-661a-4357-8715-2999a08aa140" providerId="ADAL" clId="{690D0DB3-199B-4A2A-99B7-8BD0D00980FC}" dt="2023-02-13T04:43:13.433" v="819" actId="478"/>
          <ac:spMkLst>
            <pc:docMk/>
            <pc:sldMk cId="2097307275" sldId="1268"/>
            <ac:spMk id="2" creationId="{11B9C729-237C-6B61-9B90-72D1FCFAF434}"/>
          </ac:spMkLst>
        </pc:spChg>
        <pc:spChg chg="add del">
          <ac:chgData name="Ai Xin" userId="4bcebb4d-661a-4357-8715-2999a08aa140" providerId="ADAL" clId="{690D0DB3-199B-4A2A-99B7-8BD0D00980FC}" dt="2023-02-13T04:42:11.071" v="811" actId="22"/>
          <ac:spMkLst>
            <pc:docMk/>
            <pc:sldMk cId="2097307275" sldId="1268"/>
            <ac:spMk id="6" creationId="{BDE714BD-0595-317D-5454-DEBBFBF4C852}"/>
          </ac:spMkLst>
        </pc:spChg>
        <pc:spChg chg="add mod">
          <ac:chgData name="Ai Xin" userId="4bcebb4d-661a-4357-8715-2999a08aa140" providerId="ADAL" clId="{690D0DB3-199B-4A2A-99B7-8BD0D00980FC}" dt="2023-02-13T05:35:44.953" v="1110" actId="14100"/>
          <ac:spMkLst>
            <pc:docMk/>
            <pc:sldMk cId="2097307275" sldId="1268"/>
            <ac:spMk id="10" creationId="{52B126BF-B207-4D4F-33D1-EE1192708A26}"/>
          </ac:spMkLst>
        </pc:spChg>
        <pc:picChg chg="add mod">
          <ac:chgData name="Ai Xin" userId="4bcebb4d-661a-4357-8715-2999a08aa140" providerId="ADAL" clId="{690D0DB3-199B-4A2A-99B7-8BD0D00980FC}" dt="2023-02-13T04:43:17.571" v="820" actId="1076"/>
          <ac:picMkLst>
            <pc:docMk/>
            <pc:sldMk cId="2097307275" sldId="1268"/>
            <ac:picMk id="8" creationId="{68ABAD6E-42F3-1641-9E8F-E0CFA321045D}"/>
          </ac:picMkLst>
        </pc:picChg>
      </pc:sldChg>
      <pc:sldChg chg="addSp delSp modSp new mod modNotesTx">
        <pc:chgData name="Ai Xin" userId="4bcebb4d-661a-4357-8715-2999a08aa140" providerId="ADAL" clId="{690D0DB3-199B-4A2A-99B7-8BD0D00980FC}" dt="2023-02-20T03:02:12.262" v="3825" actId="20577"/>
        <pc:sldMkLst>
          <pc:docMk/>
          <pc:sldMk cId="329327781" sldId="1269"/>
        </pc:sldMkLst>
        <pc:spChg chg="mod">
          <ac:chgData name="Ai Xin" userId="4bcebb4d-661a-4357-8715-2999a08aa140" providerId="ADAL" clId="{690D0DB3-199B-4A2A-99B7-8BD0D00980FC}" dt="2023-02-13T05:31:46.368" v="1089" actId="14100"/>
          <ac:spMkLst>
            <pc:docMk/>
            <pc:sldMk cId="329327781" sldId="1269"/>
            <ac:spMk id="2" creationId="{D05BA432-97D9-DCBA-0452-628058C2426E}"/>
          </ac:spMkLst>
        </pc:spChg>
        <pc:spChg chg="mod">
          <ac:chgData name="Ai Xin" userId="4bcebb4d-661a-4357-8715-2999a08aa140" providerId="ADAL" clId="{690D0DB3-199B-4A2A-99B7-8BD0D00980FC}" dt="2023-02-13T05:27:39.346" v="855" actId="20577"/>
          <ac:spMkLst>
            <pc:docMk/>
            <pc:sldMk cId="329327781" sldId="1269"/>
            <ac:spMk id="3" creationId="{25AD9D2F-562A-A2CA-6F97-BC040A0B5320}"/>
          </ac:spMkLst>
        </pc:spChg>
        <pc:spChg chg="add mod">
          <ac:chgData name="Ai Xin" userId="4bcebb4d-661a-4357-8715-2999a08aa140" providerId="ADAL" clId="{690D0DB3-199B-4A2A-99B7-8BD0D00980FC}" dt="2023-02-13T05:35:52.721" v="1112" actId="1076"/>
          <ac:spMkLst>
            <pc:docMk/>
            <pc:sldMk cId="329327781" sldId="1269"/>
            <ac:spMk id="11" creationId="{49F1330A-4A5A-DCBC-513B-2AE8F07EA4AB}"/>
          </ac:spMkLst>
        </pc:spChg>
        <pc:picChg chg="add del">
          <ac:chgData name="Ai Xin" userId="4bcebb4d-661a-4357-8715-2999a08aa140" providerId="ADAL" clId="{690D0DB3-199B-4A2A-99B7-8BD0D00980FC}" dt="2023-02-13T05:31:51.867" v="1091" actId="478"/>
          <ac:picMkLst>
            <pc:docMk/>
            <pc:sldMk cId="329327781" sldId="1269"/>
            <ac:picMk id="6" creationId="{139CFC48-CCCC-5AAE-566B-7B0ABFCAAC9F}"/>
          </ac:picMkLst>
        </pc:picChg>
        <pc:picChg chg="add mod">
          <ac:chgData name="Ai Xin" userId="4bcebb4d-661a-4357-8715-2999a08aa140" providerId="ADAL" clId="{690D0DB3-199B-4A2A-99B7-8BD0D00980FC}" dt="2023-02-13T05:34:08.783" v="1102" actId="1076"/>
          <ac:picMkLst>
            <pc:docMk/>
            <pc:sldMk cId="329327781" sldId="1269"/>
            <ac:picMk id="8" creationId="{E9DDDCFC-BF75-FC9E-5BF2-685AE92B0D36}"/>
          </ac:picMkLst>
        </pc:picChg>
        <pc:picChg chg="add mod">
          <ac:chgData name="Ai Xin" userId="4bcebb4d-661a-4357-8715-2999a08aa140" providerId="ADAL" clId="{690D0DB3-199B-4A2A-99B7-8BD0D00980FC}" dt="2023-02-13T05:34:10.631" v="1103" actId="1076"/>
          <ac:picMkLst>
            <pc:docMk/>
            <pc:sldMk cId="329327781" sldId="1269"/>
            <ac:picMk id="10" creationId="{8A371209-9453-9D39-913E-6D6B492E9E3B}"/>
          </ac:picMkLst>
        </pc:picChg>
      </pc:sldChg>
      <pc:sldChg chg="addSp modSp new mod">
        <pc:chgData name="Ai Xin" userId="4bcebb4d-661a-4357-8715-2999a08aa140" providerId="ADAL" clId="{690D0DB3-199B-4A2A-99B7-8BD0D00980FC}" dt="2023-02-13T05:35:54.463" v="1113"/>
        <pc:sldMkLst>
          <pc:docMk/>
          <pc:sldMk cId="2624425319" sldId="1270"/>
        </pc:sldMkLst>
        <pc:spChg chg="add mod">
          <ac:chgData name="Ai Xin" userId="4bcebb4d-661a-4357-8715-2999a08aa140" providerId="ADAL" clId="{690D0DB3-199B-4A2A-99B7-8BD0D00980FC}" dt="2023-02-13T05:35:54.463" v="1113"/>
          <ac:spMkLst>
            <pc:docMk/>
            <pc:sldMk cId="2624425319" sldId="1270"/>
            <ac:spMk id="7" creationId="{7FA3AD1A-0FCF-011D-5264-1238C22F15AA}"/>
          </ac:spMkLst>
        </pc:spChg>
        <pc:picChg chg="add">
          <ac:chgData name="Ai Xin" userId="4bcebb4d-661a-4357-8715-2999a08aa140" providerId="ADAL" clId="{690D0DB3-199B-4A2A-99B7-8BD0D00980FC}" dt="2023-02-13T05:35:02.287" v="1105" actId="22"/>
          <ac:picMkLst>
            <pc:docMk/>
            <pc:sldMk cId="2624425319" sldId="1270"/>
            <ac:picMk id="6" creationId="{625CDDF6-7ABF-3CBD-4111-985770B53408}"/>
          </ac:picMkLst>
        </pc:picChg>
      </pc:sldChg>
      <pc:sldChg chg="addSp modSp new mod">
        <pc:chgData name="Ai Xin" userId="4bcebb4d-661a-4357-8715-2999a08aa140" providerId="ADAL" clId="{690D0DB3-199B-4A2A-99B7-8BD0D00980FC}" dt="2023-02-13T08:45:56.104" v="1903" actId="1076"/>
        <pc:sldMkLst>
          <pc:docMk/>
          <pc:sldMk cId="3500876636" sldId="1271"/>
        </pc:sldMkLst>
        <pc:spChg chg="add mod">
          <ac:chgData name="Ai Xin" userId="4bcebb4d-661a-4357-8715-2999a08aa140" providerId="ADAL" clId="{690D0DB3-199B-4A2A-99B7-8BD0D00980FC}" dt="2023-02-13T08:45:56.104" v="1903" actId="1076"/>
          <ac:spMkLst>
            <pc:docMk/>
            <pc:sldMk cId="3500876636" sldId="1271"/>
            <ac:spMk id="7" creationId="{6FFABAC1-6F22-667B-9D96-6595053C077D}"/>
          </ac:spMkLst>
        </pc:spChg>
        <pc:picChg chg="add mod">
          <ac:chgData name="Ai Xin" userId="4bcebb4d-661a-4357-8715-2999a08aa140" providerId="ADAL" clId="{690D0DB3-199B-4A2A-99B7-8BD0D00980FC}" dt="2023-02-13T08:45:45.193" v="1900" actId="1076"/>
          <ac:picMkLst>
            <pc:docMk/>
            <pc:sldMk cId="3500876636" sldId="1271"/>
            <ac:picMk id="6" creationId="{BDB8D866-C97B-4609-4031-B11BBC9DABD9}"/>
          </ac:picMkLst>
        </pc:picChg>
        <pc:picChg chg="add mod">
          <ac:chgData name="Ai Xin" userId="4bcebb4d-661a-4357-8715-2999a08aa140" providerId="ADAL" clId="{690D0DB3-199B-4A2A-99B7-8BD0D00980FC}" dt="2023-02-13T08:45:50.537" v="1902" actId="1076"/>
          <ac:picMkLst>
            <pc:docMk/>
            <pc:sldMk cId="3500876636" sldId="1271"/>
            <ac:picMk id="8" creationId="{D0B3CAF7-7318-5CE1-B2DB-BECFA50B141A}"/>
          </ac:picMkLst>
        </pc:picChg>
      </pc:sldChg>
      <pc:sldChg chg="addSp modSp new mod">
        <pc:chgData name="Ai Xin" userId="4bcebb4d-661a-4357-8715-2999a08aa140" providerId="ADAL" clId="{690D0DB3-199B-4A2A-99B7-8BD0D00980FC}" dt="2023-02-13T06:09:09.157" v="1264" actId="20577"/>
        <pc:sldMkLst>
          <pc:docMk/>
          <pc:sldMk cId="258070270" sldId="1272"/>
        </pc:sldMkLst>
        <pc:spChg chg="mod">
          <ac:chgData name="Ai Xin" userId="4bcebb4d-661a-4357-8715-2999a08aa140" providerId="ADAL" clId="{690D0DB3-199B-4A2A-99B7-8BD0D00980FC}" dt="2023-02-13T06:08:01.150" v="1224"/>
          <ac:spMkLst>
            <pc:docMk/>
            <pc:sldMk cId="258070270" sldId="1272"/>
            <ac:spMk id="2" creationId="{BACF9F5F-1FB4-C433-63E5-9790C2E39DBC}"/>
          </ac:spMkLst>
        </pc:spChg>
        <pc:spChg chg="mod">
          <ac:chgData name="Ai Xin" userId="4bcebb4d-661a-4357-8715-2999a08aa140" providerId="ADAL" clId="{690D0DB3-199B-4A2A-99B7-8BD0D00980FC}" dt="2023-02-13T06:09:09.157" v="1264" actId="20577"/>
          <ac:spMkLst>
            <pc:docMk/>
            <pc:sldMk cId="258070270" sldId="1272"/>
            <ac:spMk id="3" creationId="{8AF39A35-7473-26BD-E51E-28B391D83A9A}"/>
          </ac:spMkLst>
        </pc:spChg>
        <pc:picChg chg="add mod">
          <ac:chgData name="Ai Xin" userId="4bcebb4d-661a-4357-8715-2999a08aa140" providerId="ADAL" clId="{690D0DB3-199B-4A2A-99B7-8BD0D00980FC}" dt="2023-02-13T06:08:04.541" v="1226" actId="1076"/>
          <ac:picMkLst>
            <pc:docMk/>
            <pc:sldMk cId="258070270" sldId="1272"/>
            <ac:picMk id="6" creationId="{8158727F-FD76-1953-84AE-4535379815C1}"/>
          </ac:picMkLst>
        </pc:picChg>
      </pc:sldChg>
      <pc:sldChg chg="modSp new mod">
        <pc:chgData name="Ai Xin" userId="4bcebb4d-661a-4357-8715-2999a08aa140" providerId="ADAL" clId="{690D0DB3-199B-4A2A-99B7-8BD0D00980FC}" dt="2023-02-21T23:14:15.392" v="4474"/>
        <pc:sldMkLst>
          <pc:docMk/>
          <pc:sldMk cId="840385255" sldId="1273"/>
        </pc:sldMkLst>
        <pc:spChg chg="mod">
          <ac:chgData name="Ai Xin" userId="4bcebb4d-661a-4357-8715-2999a08aa140" providerId="ADAL" clId="{690D0DB3-199B-4A2A-99B7-8BD0D00980FC}" dt="2023-02-21T23:14:15.392" v="4474"/>
          <ac:spMkLst>
            <pc:docMk/>
            <pc:sldMk cId="840385255" sldId="1273"/>
            <ac:spMk id="2" creationId="{5D8DE769-5F95-96A8-DC47-75FA28711A6B}"/>
          </ac:spMkLst>
        </pc:spChg>
        <pc:spChg chg="mod">
          <ac:chgData name="Ai Xin" userId="4bcebb4d-661a-4357-8715-2999a08aa140" providerId="ADAL" clId="{690D0DB3-199B-4A2A-99B7-8BD0D00980FC}" dt="2023-02-13T05:59:16.901" v="1172"/>
          <ac:spMkLst>
            <pc:docMk/>
            <pc:sldMk cId="840385255" sldId="1273"/>
            <ac:spMk id="3" creationId="{6C695105-5346-82A8-E95E-AB8E90082377}"/>
          </ac:spMkLst>
        </pc:spChg>
      </pc:sldChg>
      <pc:sldChg chg="modSp add del mod">
        <pc:chgData name="Ai Xin" userId="4bcebb4d-661a-4357-8715-2999a08aa140" providerId="ADAL" clId="{690D0DB3-199B-4A2A-99B7-8BD0D00980FC}" dt="2023-02-13T09:54:13.815" v="2463" actId="47"/>
        <pc:sldMkLst>
          <pc:docMk/>
          <pc:sldMk cId="3990527927" sldId="1274"/>
        </pc:sldMkLst>
        <pc:spChg chg="mod">
          <ac:chgData name="Ai Xin" userId="4bcebb4d-661a-4357-8715-2999a08aa140" providerId="ADAL" clId="{690D0DB3-199B-4A2A-99B7-8BD0D00980FC}" dt="2023-02-13T06:08:36.931" v="1247" actId="20577"/>
          <ac:spMkLst>
            <pc:docMk/>
            <pc:sldMk cId="3990527927" sldId="1274"/>
            <ac:spMk id="5" creationId="{5144881D-9822-764D-9B91-17C203DFF684}"/>
          </ac:spMkLst>
        </pc:spChg>
      </pc:sldChg>
      <pc:sldChg chg="addSp delSp modSp new mod">
        <pc:chgData name="Ai Xin" userId="4bcebb4d-661a-4357-8715-2999a08aa140" providerId="ADAL" clId="{690D0DB3-199B-4A2A-99B7-8BD0D00980FC}" dt="2023-02-20T03:51:34.110" v="3989" actId="313"/>
        <pc:sldMkLst>
          <pc:docMk/>
          <pc:sldMk cId="605118886" sldId="1275"/>
        </pc:sldMkLst>
        <pc:spChg chg="del mod">
          <ac:chgData name="Ai Xin" userId="4bcebb4d-661a-4357-8715-2999a08aa140" providerId="ADAL" clId="{690D0DB3-199B-4A2A-99B7-8BD0D00980FC}" dt="2023-02-13T06:19:01.001" v="1562" actId="21"/>
          <ac:spMkLst>
            <pc:docMk/>
            <pc:sldMk cId="605118886" sldId="1275"/>
            <ac:spMk id="2" creationId="{E7DCE0F2-2417-A6D3-2997-53FE9BE12995}"/>
          </ac:spMkLst>
        </pc:spChg>
        <pc:spChg chg="mod">
          <ac:chgData name="Ai Xin" userId="4bcebb4d-661a-4357-8715-2999a08aa140" providerId="ADAL" clId="{690D0DB3-199B-4A2A-99B7-8BD0D00980FC}" dt="2023-02-13T06:09:24.973" v="1268"/>
          <ac:spMkLst>
            <pc:docMk/>
            <pc:sldMk cId="605118886" sldId="1275"/>
            <ac:spMk id="3" creationId="{B836A266-0BFD-672A-D0A7-411DB1AFF325}"/>
          </ac:spMkLst>
        </pc:spChg>
        <pc:spChg chg="add del mod">
          <ac:chgData name="Ai Xin" userId="4bcebb4d-661a-4357-8715-2999a08aa140" providerId="ADAL" clId="{690D0DB3-199B-4A2A-99B7-8BD0D00980FC}" dt="2023-02-13T06:19:05.807" v="1564" actId="478"/>
          <ac:spMkLst>
            <pc:docMk/>
            <pc:sldMk cId="605118886" sldId="1275"/>
            <ac:spMk id="9" creationId="{B5C0CA65-D420-BF59-BC7D-42480679BEFC}"/>
          </ac:spMkLst>
        </pc:spChg>
        <pc:spChg chg="add mod">
          <ac:chgData name="Ai Xin" userId="4bcebb4d-661a-4357-8715-2999a08aa140" providerId="ADAL" clId="{690D0DB3-199B-4A2A-99B7-8BD0D00980FC}" dt="2023-02-20T03:51:34.110" v="3989" actId="313"/>
          <ac:spMkLst>
            <pc:docMk/>
            <pc:sldMk cId="605118886" sldId="1275"/>
            <ac:spMk id="10" creationId="{117E59C3-E61B-11E0-DEA3-CFA13208FEF2}"/>
          </ac:spMkLst>
        </pc:spChg>
        <pc:picChg chg="add del mod">
          <ac:chgData name="Ai Xin" userId="4bcebb4d-661a-4357-8715-2999a08aa140" providerId="ADAL" clId="{690D0DB3-199B-4A2A-99B7-8BD0D00980FC}" dt="2023-02-13T06:18:44.925" v="1556" actId="21"/>
          <ac:picMkLst>
            <pc:docMk/>
            <pc:sldMk cId="605118886" sldId="1275"/>
            <ac:picMk id="6" creationId="{432D74E9-23F2-ABB8-A36F-2020BB2C9988}"/>
          </ac:picMkLst>
        </pc:picChg>
        <pc:picChg chg="add mod">
          <ac:chgData name="Ai Xin" userId="4bcebb4d-661a-4357-8715-2999a08aa140" providerId="ADAL" clId="{690D0DB3-199B-4A2A-99B7-8BD0D00980FC}" dt="2023-02-20T03:50:48.098" v="3920" actId="1076"/>
          <ac:picMkLst>
            <pc:docMk/>
            <pc:sldMk cId="605118886" sldId="1275"/>
            <ac:picMk id="7" creationId="{4C1881EE-1BC4-1EC8-ED05-6854DC7285A3}"/>
          </ac:picMkLst>
        </pc:picChg>
      </pc:sldChg>
      <pc:sldChg chg="addSp delSp modSp new mod modNotesTx">
        <pc:chgData name="Ai Xin" userId="4bcebb4d-661a-4357-8715-2999a08aa140" providerId="ADAL" clId="{690D0DB3-199B-4A2A-99B7-8BD0D00980FC}" dt="2023-02-13T06:33:23.082" v="1693"/>
        <pc:sldMkLst>
          <pc:docMk/>
          <pc:sldMk cId="1759016688" sldId="1276"/>
        </pc:sldMkLst>
        <pc:spChg chg="mod">
          <ac:chgData name="Ai Xin" userId="4bcebb4d-661a-4357-8715-2999a08aa140" providerId="ADAL" clId="{690D0DB3-199B-4A2A-99B7-8BD0D00980FC}" dt="2023-02-13T06:23:53.446" v="1678" actId="6549"/>
          <ac:spMkLst>
            <pc:docMk/>
            <pc:sldMk cId="1759016688" sldId="1276"/>
            <ac:spMk id="2" creationId="{CD4B9388-96AA-1959-B788-FE040D35A10B}"/>
          </ac:spMkLst>
        </pc:spChg>
        <pc:spChg chg="mod">
          <ac:chgData name="Ai Xin" userId="4bcebb4d-661a-4357-8715-2999a08aa140" providerId="ADAL" clId="{690D0DB3-199B-4A2A-99B7-8BD0D00980FC}" dt="2023-02-13T06:21:19.300" v="1653"/>
          <ac:spMkLst>
            <pc:docMk/>
            <pc:sldMk cId="1759016688" sldId="1276"/>
            <ac:spMk id="3" creationId="{9DCA3545-56FD-E6DC-BF60-37E047EC0716}"/>
          </ac:spMkLst>
        </pc:spChg>
        <pc:picChg chg="add del mod">
          <ac:chgData name="Ai Xin" userId="4bcebb4d-661a-4357-8715-2999a08aa140" providerId="ADAL" clId="{690D0DB3-199B-4A2A-99B7-8BD0D00980FC}" dt="2023-02-13T06:24:17.047" v="1683" actId="478"/>
          <ac:picMkLst>
            <pc:docMk/>
            <pc:sldMk cId="1759016688" sldId="1276"/>
            <ac:picMk id="6" creationId="{57DC19BC-E2F5-26F3-4B21-0AC5F116C70C}"/>
          </ac:picMkLst>
        </pc:picChg>
        <pc:picChg chg="add mod">
          <ac:chgData name="Ai Xin" userId="4bcebb4d-661a-4357-8715-2999a08aa140" providerId="ADAL" clId="{690D0DB3-199B-4A2A-99B7-8BD0D00980FC}" dt="2023-02-13T06:24:34.155" v="1686" actId="1076"/>
          <ac:picMkLst>
            <pc:docMk/>
            <pc:sldMk cId="1759016688" sldId="1276"/>
            <ac:picMk id="8" creationId="{70307B70-9DE8-A8A4-B9A8-87F30DEBE3C8}"/>
          </ac:picMkLst>
        </pc:picChg>
      </pc:sldChg>
      <pc:sldChg chg="addSp delSp modSp new mod">
        <pc:chgData name="Ai Xin" userId="4bcebb4d-661a-4357-8715-2999a08aa140" providerId="ADAL" clId="{690D0DB3-199B-4A2A-99B7-8BD0D00980FC}" dt="2023-02-13T06:26:19.444" v="1692" actId="1076"/>
        <pc:sldMkLst>
          <pc:docMk/>
          <pc:sldMk cId="2063285168" sldId="1277"/>
        </pc:sldMkLst>
        <pc:spChg chg="del">
          <ac:chgData name="Ai Xin" userId="4bcebb4d-661a-4357-8715-2999a08aa140" providerId="ADAL" clId="{690D0DB3-199B-4A2A-99B7-8BD0D00980FC}" dt="2023-02-13T06:26:15.412" v="1691" actId="22"/>
          <ac:spMkLst>
            <pc:docMk/>
            <pc:sldMk cId="2063285168" sldId="1277"/>
            <ac:spMk id="2" creationId="{5D5D0D0E-7281-F5F6-2F07-2792B1E927A0}"/>
          </ac:spMkLst>
        </pc:spChg>
        <pc:spChg chg="mod">
          <ac:chgData name="Ai Xin" userId="4bcebb4d-661a-4357-8715-2999a08aa140" providerId="ADAL" clId="{690D0DB3-199B-4A2A-99B7-8BD0D00980FC}" dt="2023-02-13T06:25:41.154" v="1690"/>
          <ac:spMkLst>
            <pc:docMk/>
            <pc:sldMk cId="2063285168" sldId="1277"/>
            <ac:spMk id="3" creationId="{0B0216BE-6635-1803-23C9-7EBED24605D4}"/>
          </ac:spMkLst>
        </pc:spChg>
        <pc:picChg chg="add mod ord">
          <ac:chgData name="Ai Xin" userId="4bcebb4d-661a-4357-8715-2999a08aa140" providerId="ADAL" clId="{690D0DB3-199B-4A2A-99B7-8BD0D00980FC}" dt="2023-02-13T06:26:19.444" v="1692" actId="1076"/>
          <ac:picMkLst>
            <pc:docMk/>
            <pc:sldMk cId="2063285168" sldId="1277"/>
            <ac:picMk id="6" creationId="{E160CFFC-3EEC-E89F-E963-DFE1CF15DB1B}"/>
          </ac:picMkLst>
        </pc:picChg>
      </pc:sldChg>
      <pc:sldChg chg="modSp new mod">
        <pc:chgData name="Ai Xin" userId="4bcebb4d-661a-4357-8715-2999a08aa140" providerId="ADAL" clId="{690D0DB3-199B-4A2A-99B7-8BD0D00980FC}" dt="2023-02-13T07:41:54.454" v="1821"/>
        <pc:sldMkLst>
          <pc:docMk/>
          <pc:sldMk cId="375644956" sldId="1278"/>
        </pc:sldMkLst>
        <pc:spChg chg="mod">
          <ac:chgData name="Ai Xin" userId="4bcebb4d-661a-4357-8715-2999a08aa140" providerId="ADAL" clId="{690D0DB3-199B-4A2A-99B7-8BD0D00980FC}" dt="2023-02-13T07:41:54.454" v="1821"/>
          <ac:spMkLst>
            <pc:docMk/>
            <pc:sldMk cId="375644956" sldId="1278"/>
            <ac:spMk id="2" creationId="{A76C123F-DAB6-5935-3DB8-D491D06C0292}"/>
          </ac:spMkLst>
        </pc:spChg>
        <pc:spChg chg="mod">
          <ac:chgData name="Ai Xin" userId="4bcebb4d-661a-4357-8715-2999a08aa140" providerId="ADAL" clId="{690D0DB3-199B-4A2A-99B7-8BD0D00980FC}" dt="2023-02-13T07:37:17.647" v="1697"/>
          <ac:spMkLst>
            <pc:docMk/>
            <pc:sldMk cId="375644956" sldId="1278"/>
            <ac:spMk id="3" creationId="{AC538CCA-F6B2-3025-2FD6-9E328E5D17EA}"/>
          </ac:spMkLst>
        </pc:spChg>
      </pc:sldChg>
      <pc:sldChg chg="addSp delSp modSp new mod modNotesTx">
        <pc:chgData name="Ai Xin" userId="4bcebb4d-661a-4357-8715-2999a08aa140" providerId="ADAL" clId="{690D0DB3-199B-4A2A-99B7-8BD0D00980FC}" dt="2023-02-13T07:43:46.211" v="1889" actId="20577"/>
        <pc:sldMkLst>
          <pc:docMk/>
          <pc:sldMk cId="2245962452" sldId="1279"/>
        </pc:sldMkLst>
        <pc:spChg chg="add del">
          <ac:chgData name="Ai Xin" userId="4bcebb4d-661a-4357-8715-2999a08aa140" providerId="ADAL" clId="{690D0DB3-199B-4A2A-99B7-8BD0D00980FC}" dt="2023-02-13T07:43:24.419" v="1874" actId="478"/>
          <ac:spMkLst>
            <pc:docMk/>
            <pc:sldMk cId="2245962452" sldId="1279"/>
            <ac:spMk id="2" creationId="{6AE18BAD-4578-2FD9-BF1C-99E354A1DE51}"/>
          </ac:spMkLst>
        </pc:spChg>
        <pc:spChg chg="add del mod">
          <ac:chgData name="Ai Xin" userId="4bcebb4d-661a-4357-8715-2999a08aa140" providerId="ADAL" clId="{690D0DB3-199B-4A2A-99B7-8BD0D00980FC}" dt="2023-02-13T07:43:00.551" v="1871" actId="20577"/>
          <ac:spMkLst>
            <pc:docMk/>
            <pc:sldMk cId="2245962452" sldId="1279"/>
            <ac:spMk id="3" creationId="{86FBEB0E-711A-E642-3161-B050EBB38B65}"/>
          </ac:spMkLst>
        </pc:spChg>
        <pc:spChg chg="add mod">
          <ac:chgData name="Ai Xin" userId="4bcebb4d-661a-4357-8715-2999a08aa140" providerId="ADAL" clId="{690D0DB3-199B-4A2A-99B7-8BD0D00980FC}" dt="2023-02-13T07:43:46.211" v="1889" actId="20577"/>
          <ac:spMkLst>
            <pc:docMk/>
            <pc:sldMk cId="2245962452" sldId="1279"/>
            <ac:spMk id="8" creationId="{7FD6AA6A-6350-A143-B48C-AA732FB9844B}"/>
          </ac:spMkLst>
        </pc:spChg>
        <pc:picChg chg="add mod">
          <ac:chgData name="Ai Xin" userId="4bcebb4d-661a-4357-8715-2999a08aa140" providerId="ADAL" clId="{690D0DB3-199B-4A2A-99B7-8BD0D00980FC}" dt="2023-02-13T07:43:05.029" v="1872" actId="1076"/>
          <ac:picMkLst>
            <pc:docMk/>
            <pc:sldMk cId="2245962452" sldId="1279"/>
            <ac:picMk id="6" creationId="{2EC14DE5-AEE7-DA2D-C1CA-C637D085F20B}"/>
          </ac:picMkLst>
        </pc:picChg>
      </pc:sldChg>
      <pc:sldChg chg="addSp delSp modSp new mod">
        <pc:chgData name="Ai Xin" userId="4bcebb4d-661a-4357-8715-2999a08aa140" providerId="ADAL" clId="{690D0DB3-199B-4A2A-99B7-8BD0D00980FC}" dt="2023-02-13T07:46:05.110" v="1894"/>
        <pc:sldMkLst>
          <pc:docMk/>
          <pc:sldMk cId="2211195910" sldId="1280"/>
        </pc:sldMkLst>
        <pc:spChg chg="del">
          <ac:chgData name="Ai Xin" userId="4bcebb4d-661a-4357-8715-2999a08aa140" providerId="ADAL" clId="{690D0DB3-199B-4A2A-99B7-8BD0D00980FC}" dt="2023-02-13T07:45:52.005" v="1891" actId="22"/>
          <ac:spMkLst>
            <pc:docMk/>
            <pc:sldMk cId="2211195910" sldId="1280"/>
            <ac:spMk id="2" creationId="{FE6192E9-5831-CDC7-7480-E6538695EB17}"/>
          </ac:spMkLst>
        </pc:spChg>
        <pc:spChg chg="mod">
          <ac:chgData name="Ai Xin" userId="4bcebb4d-661a-4357-8715-2999a08aa140" providerId="ADAL" clId="{690D0DB3-199B-4A2A-99B7-8BD0D00980FC}" dt="2023-02-13T07:46:05.110" v="1894"/>
          <ac:spMkLst>
            <pc:docMk/>
            <pc:sldMk cId="2211195910" sldId="1280"/>
            <ac:spMk id="3" creationId="{BCC19F29-183E-EECA-67FF-4F9816865FE4}"/>
          </ac:spMkLst>
        </pc:spChg>
        <pc:picChg chg="add mod ord">
          <ac:chgData name="Ai Xin" userId="4bcebb4d-661a-4357-8715-2999a08aa140" providerId="ADAL" clId="{690D0DB3-199B-4A2A-99B7-8BD0D00980FC}" dt="2023-02-13T07:45:52.005" v="1891" actId="22"/>
          <ac:picMkLst>
            <pc:docMk/>
            <pc:sldMk cId="2211195910" sldId="1280"/>
            <ac:picMk id="6" creationId="{15BA6CCF-0689-C3E3-FC9E-51F9BCB60D49}"/>
          </ac:picMkLst>
        </pc:picChg>
      </pc:sldChg>
      <pc:sldChg chg="modSp new mod">
        <pc:chgData name="Ai Xin" userId="4bcebb4d-661a-4357-8715-2999a08aa140" providerId="ADAL" clId="{690D0DB3-199B-4A2A-99B7-8BD0D00980FC}" dt="2023-02-22T10:13:44.264" v="4620" actId="27636"/>
        <pc:sldMkLst>
          <pc:docMk/>
          <pc:sldMk cId="3097184358" sldId="1281"/>
        </pc:sldMkLst>
        <pc:spChg chg="mod">
          <ac:chgData name="Ai Xin" userId="4bcebb4d-661a-4357-8715-2999a08aa140" providerId="ADAL" clId="{690D0DB3-199B-4A2A-99B7-8BD0D00980FC}" dt="2023-02-22T10:13:44.264" v="4620" actId="27636"/>
          <ac:spMkLst>
            <pc:docMk/>
            <pc:sldMk cId="3097184358" sldId="1281"/>
            <ac:spMk id="2" creationId="{473352EF-9B30-E0FB-3574-BFDBCE24188F}"/>
          </ac:spMkLst>
        </pc:spChg>
        <pc:spChg chg="mod">
          <ac:chgData name="Ai Xin" userId="4bcebb4d-661a-4357-8715-2999a08aa140" providerId="ADAL" clId="{690D0DB3-199B-4A2A-99B7-8BD0D00980FC}" dt="2023-02-13T09:03:56.881" v="1924" actId="20577"/>
          <ac:spMkLst>
            <pc:docMk/>
            <pc:sldMk cId="3097184358" sldId="1281"/>
            <ac:spMk id="3" creationId="{3189E736-9144-3EA8-B9C8-728EF82783B8}"/>
          </ac:spMkLst>
        </pc:spChg>
      </pc:sldChg>
      <pc:sldChg chg="addSp delSp modSp new mod">
        <pc:chgData name="Ai Xin" userId="4bcebb4d-661a-4357-8715-2999a08aa140" providerId="ADAL" clId="{690D0DB3-199B-4A2A-99B7-8BD0D00980FC}" dt="2023-02-13T09:14:06.327" v="2192"/>
        <pc:sldMkLst>
          <pc:docMk/>
          <pc:sldMk cId="2127681826" sldId="1282"/>
        </pc:sldMkLst>
        <pc:spChg chg="del">
          <ac:chgData name="Ai Xin" userId="4bcebb4d-661a-4357-8715-2999a08aa140" providerId="ADAL" clId="{690D0DB3-199B-4A2A-99B7-8BD0D00980FC}" dt="2023-02-13T09:13:55.481" v="2187" actId="22"/>
          <ac:spMkLst>
            <pc:docMk/>
            <pc:sldMk cId="2127681826" sldId="1282"/>
            <ac:spMk id="2" creationId="{53A77D98-9D42-D4A7-5A72-7E8A85FE949E}"/>
          </ac:spMkLst>
        </pc:spChg>
        <pc:spChg chg="mod">
          <ac:chgData name="Ai Xin" userId="4bcebb4d-661a-4357-8715-2999a08aa140" providerId="ADAL" clId="{690D0DB3-199B-4A2A-99B7-8BD0D00980FC}" dt="2023-02-13T09:14:06.327" v="2192"/>
          <ac:spMkLst>
            <pc:docMk/>
            <pc:sldMk cId="2127681826" sldId="1282"/>
            <ac:spMk id="3" creationId="{9430788E-F9D7-5FB0-99DB-0F9E6135A295}"/>
          </ac:spMkLst>
        </pc:spChg>
        <pc:picChg chg="add mod ord">
          <ac:chgData name="Ai Xin" userId="4bcebb4d-661a-4357-8715-2999a08aa140" providerId="ADAL" clId="{690D0DB3-199B-4A2A-99B7-8BD0D00980FC}" dt="2023-02-13T09:13:55.481" v="2187" actId="22"/>
          <ac:picMkLst>
            <pc:docMk/>
            <pc:sldMk cId="2127681826" sldId="1282"/>
            <ac:picMk id="6" creationId="{E7C91F40-10B7-324E-ABAD-303BC4A50C1A}"/>
          </ac:picMkLst>
        </pc:picChg>
      </pc:sldChg>
      <pc:sldChg chg="addSp modSp new mod">
        <pc:chgData name="Ai Xin" userId="4bcebb4d-661a-4357-8715-2999a08aa140" providerId="ADAL" clId="{690D0DB3-199B-4A2A-99B7-8BD0D00980FC}" dt="2023-02-13T09:23:44.126" v="2319" actId="1076"/>
        <pc:sldMkLst>
          <pc:docMk/>
          <pc:sldMk cId="2426050583" sldId="1283"/>
        </pc:sldMkLst>
        <pc:spChg chg="mod">
          <ac:chgData name="Ai Xin" userId="4bcebb4d-661a-4357-8715-2999a08aa140" providerId="ADAL" clId="{690D0DB3-199B-4A2A-99B7-8BD0D00980FC}" dt="2023-02-13T09:23:14.975" v="2316" actId="20577"/>
          <ac:spMkLst>
            <pc:docMk/>
            <pc:sldMk cId="2426050583" sldId="1283"/>
            <ac:spMk id="2" creationId="{D8BCECB3-DF8D-CE6C-E777-0F31A92234B3}"/>
          </ac:spMkLst>
        </pc:spChg>
        <pc:spChg chg="mod">
          <ac:chgData name="Ai Xin" userId="4bcebb4d-661a-4357-8715-2999a08aa140" providerId="ADAL" clId="{690D0DB3-199B-4A2A-99B7-8BD0D00980FC}" dt="2023-02-13T09:15:59.970" v="2196"/>
          <ac:spMkLst>
            <pc:docMk/>
            <pc:sldMk cId="2426050583" sldId="1283"/>
            <ac:spMk id="3" creationId="{1A385B65-5BDC-1F7D-8D82-00D9C587F632}"/>
          </ac:spMkLst>
        </pc:spChg>
        <pc:picChg chg="add mod">
          <ac:chgData name="Ai Xin" userId="4bcebb4d-661a-4357-8715-2999a08aa140" providerId="ADAL" clId="{690D0DB3-199B-4A2A-99B7-8BD0D00980FC}" dt="2023-02-13T09:23:08.989" v="2313" actId="1076"/>
          <ac:picMkLst>
            <pc:docMk/>
            <pc:sldMk cId="2426050583" sldId="1283"/>
            <ac:picMk id="6" creationId="{E12E3EFF-8E37-0416-8AD5-07EC697DA3FB}"/>
          </ac:picMkLst>
        </pc:picChg>
        <pc:picChg chg="add mod">
          <ac:chgData name="Ai Xin" userId="4bcebb4d-661a-4357-8715-2999a08aa140" providerId="ADAL" clId="{690D0DB3-199B-4A2A-99B7-8BD0D00980FC}" dt="2023-02-13T09:23:13.533" v="2315" actId="1076"/>
          <ac:picMkLst>
            <pc:docMk/>
            <pc:sldMk cId="2426050583" sldId="1283"/>
            <ac:picMk id="8" creationId="{86F62E9E-F151-07FD-F3A1-3925223C3FC1}"/>
          </ac:picMkLst>
        </pc:picChg>
        <pc:picChg chg="add mod">
          <ac:chgData name="Ai Xin" userId="4bcebb4d-661a-4357-8715-2999a08aa140" providerId="ADAL" clId="{690D0DB3-199B-4A2A-99B7-8BD0D00980FC}" dt="2023-02-13T09:23:44.126" v="2319" actId="1076"/>
          <ac:picMkLst>
            <pc:docMk/>
            <pc:sldMk cId="2426050583" sldId="1283"/>
            <ac:picMk id="10" creationId="{B485FD9F-EF6E-CF79-12BE-A3015EACAAE5}"/>
          </ac:picMkLst>
        </pc:picChg>
      </pc:sldChg>
      <pc:sldChg chg="addSp modSp new mod">
        <pc:chgData name="Ai Xin" userId="4bcebb4d-661a-4357-8715-2999a08aa140" providerId="ADAL" clId="{690D0DB3-199B-4A2A-99B7-8BD0D00980FC}" dt="2023-02-13T09:36:24.125" v="2329" actId="1076"/>
        <pc:sldMkLst>
          <pc:docMk/>
          <pc:sldMk cId="863648388" sldId="1284"/>
        </pc:sldMkLst>
        <pc:spChg chg="mod">
          <ac:chgData name="Ai Xin" userId="4bcebb4d-661a-4357-8715-2999a08aa140" providerId="ADAL" clId="{690D0DB3-199B-4A2A-99B7-8BD0D00980FC}" dt="2023-02-13T09:24:26.145" v="2324"/>
          <ac:spMkLst>
            <pc:docMk/>
            <pc:sldMk cId="863648388" sldId="1284"/>
            <ac:spMk id="2" creationId="{40155087-5C7C-CBBD-E46F-7207AD5F6F31}"/>
          </ac:spMkLst>
        </pc:spChg>
        <pc:spChg chg="mod">
          <ac:chgData name="Ai Xin" userId="4bcebb4d-661a-4357-8715-2999a08aa140" providerId="ADAL" clId="{690D0DB3-199B-4A2A-99B7-8BD0D00980FC}" dt="2023-02-13T09:24:16.132" v="2321"/>
          <ac:spMkLst>
            <pc:docMk/>
            <pc:sldMk cId="863648388" sldId="1284"/>
            <ac:spMk id="3" creationId="{2BC2818E-D213-EC09-F797-34A0B5AD876E}"/>
          </ac:spMkLst>
        </pc:spChg>
        <pc:picChg chg="add mod">
          <ac:chgData name="Ai Xin" userId="4bcebb4d-661a-4357-8715-2999a08aa140" providerId="ADAL" clId="{690D0DB3-199B-4A2A-99B7-8BD0D00980FC}" dt="2023-02-13T09:35:55.388" v="2326" actId="1076"/>
          <ac:picMkLst>
            <pc:docMk/>
            <pc:sldMk cId="863648388" sldId="1284"/>
            <ac:picMk id="6" creationId="{1E51EDE1-700C-610C-8E2C-C3C98F8839D8}"/>
          </ac:picMkLst>
        </pc:picChg>
        <pc:picChg chg="add mod">
          <ac:chgData name="Ai Xin" userId="4bcebb4d-661a-4357-8715-2999a08aa140" providerId="ADAL" clId="{690D0DB3-199B-4A2A-99B7-8BD0D00980FC}" dt="2023-02-13T09:36:24.125" v="2329" actId="1076"/>
          <ac:picMkLst>
            <pc:docMk/>
            <pc:sldMk cId="863648388" sldId="1284"/>
            <ac:picMk id="8" creationId="{47D9B95B-89CC-1F3B-61E7-6D0CFFF1EA02}"/>
          </ac:picMkLst>
        </pc:picChg>
      </pc:sldChg>
      <pc:sldChg chg="addSp delSp modSp new mod modClrScheme chgLayout">
        <pc:chgData name="Ai Xin" userId="4bcebb4d-661a-4357-8715-2999a08aa140" providerId="ADAL" clId="{690D0DB3-199B-4A2A-99B7-8BD0D00980FC}" dt="2023-02-13T09:37:19.692" v="2336" actId="1076"/>
        <pc:sldMkLst>
          <pc:docMk/>
          <pc:sldMk cId="1589523929" sldId="1285"/>
        </pc:sldMkLst>
        <pc:spChg chg="del">
          <ac:chgData name="Ai Xin" userId="4bcebb4d-661a-4357-8715-2999a08aa140" providerId="ADAL" clId="{690D0DB3-199B-4A2A-99B7-8BD0D00980FC}" dt="2023-02-13T09:36:32.871" v="2331" actId="700"/>
          <ac:spMkLst>
            <pc:docMk/>
            <pc:sldMk cId="1589523929" sldId="1285"/>
            <ac:spMk id="2" creationId="{DA75B1A0-1DDC-6CF2-B8F3-9DFF3A7F2072}"/>
          </ac:spMkLst>
        </pc:spChg>
        <pc:spChg chg="del">
          <ac:chgData name="Ai Xin" userId="4bcebb4d-661a-4357-8715-2999a08aa140" providerId="ADAL" clId="{690D0DB3-199B-4A2A-99B7-8BD0D00980FC}" dt="2023-02-13T09:36:32.871" v="2331" actId="700"/>
          <ac:spMkLst>
            <pc:docMk/>
            <pc:sldMk cId="1589523929" sldId="1285"/>
            <ac:spMk id="3" creationId="{A439BE44-BDA3-1B8B-4477-78B3E3A9AFAA}"/>
          </ac:spMkLst>
        </pc:spChg>
        <pc:spChg chg="mod ord">
          <ac:chgData name="Ai Xin" userId="4bcebb4d-661a-4357-8715-2999a08aa140" providerId="ADAL" clId="{690D0DB3-199B-4A2A-99B7-8BD0D00980FC}" dt="2023-02-13T09:36:32.871" v="2331" actId="700"/>
          <ac:spMkLst>
            <pc:docMk/>
            <pc:sldMk cId="1589523929" sldId="1285"/>
            <ac:spMk id="4" creationId="{5C1C80F7-4E31-11E1-05C0-1103A27F37B4}"/>
          </ac:spMkLst>
        </pc:spChg>
        <pc:picChg chg="add mod">
          <ac:chgData name="Ai Xin" userId="4bcebb4d-661a-4357-8715-2999a08aa140" providerId="ADAL" clId="{690D0DB3-199B-4A2A-99B7-8BD0D00980FC}" dt="2023-02-13T09:36:49.100" v="2333" actId="1076"/>
          <ac:picMkLst>
            <pc:docMk/>
            <pc:sldMk cId="1589523929" sldId="1285"/>
            <ac:picMk id="6" creationId="{9D865827-4CCE-CA41-28A1-4EF2D18D2C60}"/>
          </ac:picMkLst>
        </pc:picChg>
        <pc:picChg chg="add mod">
          <ac:chgData name="Ai Xin" userId="4bcebb4d-661a-4357-8715-2999a08aa140" providerId="ADAL" clId="{690D0DB3-199B-4A2A-99B7-8BD0D00980FC}" dt="2023-02-13T09:37:19.692" v="2336" actId="1076"/>
          <ac:picMkLst>
            <pc:docMk/>
            <pc:sldMk cId="1589523929" sldId="1285"/>
            <ac:picMk id="8" creationId="{8D0C4E24-7300-20F0-631C-6EE041C8E739}"/>
          </ac:picMkLst>
        </pc:picChg>
      </pc:sldChg>
      <pc:sldChg chg="addSp delSp modSp new mod modClrScheme chgLayout">
        <pc:chgData name="Ai Xin" userId="4bcebb4d-661a-4357-8715-2999a08aa140" providerId="ADAL" clId="{690D0DB3-199B-4A2A-99B7-8BD0D00980FC}" dt="2023-02-13T09:39:43.015" v="2400"/>
        <pc:sldMkLst>
          <pc:docMk/>
          <pc:sldMk cId="4116561537" sldId="1286"/>
        </pc:sldMkLst>
        <pc:spChg chg="mod ord">
          <ac:chgData name="Ai Xin" userId="4bcebb4d-661a-4357-8715-2999a08aa140" providerId="ADAL" clId="{690D0DB3-199B-4A2A-99B7-8BD0D00980FC}" dt="2023-02-13T09:39:30.682" v="2393" actId="700"/>
          <ac:spMkLst>
            <pc:docMk/>
            <pc:sldMk cId="4116561537" sldId="1286"/>
            <ac:spMk id="2" creationId="{FE0BCD8E-A390-F6C1-F5FC-CA4C59D5AAE1}"/>
          </ac:spMkLst>
        </pc:spChg>
        <pc:spChg chg="add del mod">
          <ac:chgData name="Ai Xin" userId="4bcebb4d-661a-4357-8715-2999a08aa140" providerId="ADAL" clId="{690D0DB3-199B-4A2A-99B7-8BD0D00980FC}" dt="2023-02-13T09:39:43.015" v="2400"/>
          <ac:spMkLst>
            <pc:docMk/>
            <pc:sldMk cId="4116561537" sldId="1286"/>
            <ac:spMk id="6" creationId="{2216CB5C-A6A5-82D7-208D-4CBB7FC1AA4A}"/>
          </ac:spMkLst>
        </pc:spChg>
        <pc:spChg chg="add mod ord">
          <ac:chgData name="Ai Xin" userId="4bcebb4d-661a-4357-8715-2999a08aa140" providerId="ADAL" clId="{690D0DB3-199B-4A2A-99B7-8BD0D00980FC}" dt="2023-02-13T09:39:30.682" v="2393" actId="700"/>
          <ac:spMkLst>
            <pc:docMk/>
            <pc:sldMk cId="4116561537" sldId="1286"/>
            <ac:spMk id="7" creationId="{7DFEC582-300A-6C2D-3B8D-E92E13985C16}"/>
          </ac:spMkLst>
        </pc:spChg>
        <pc:spChg chg="add mod ord">
          <ac:chgData name="Ai Xin" userId="4bcebb4d-661a-4357-8715-2999a08aa140" providerId="ADAL" clId="{690D0DB3-199B-4A2A-99B7-8BD0D00980FC}" dt="2023-02-13T09:39:40.059" v="2397"/>
          <ac:spMkLst>
            <pc:docMk/>
            <pc:sldMk cId="4116561537" sldId="1286"/>
            <ac:spMk id="8" creationId="{FB51C93F-6D97-E448-ED21-97E711458E48}"/>
          </ac:spMkLst>
        </pc:spChg>
        <pc:picChg chg="add mod">
          <ac:chgData name="Ai Xin" userId="4bcebb4d-661a-4357-8715-2999a08aa140" providerId="ADAL" clId="{690D0DB3-199B-4A2A-99B7-8BD0D00980FC}" dt="2023-02-13T09:39:41.469" v="2398" actId="1076"/>
          <ac:picMkLst>
            <pc:docMk/>
            <pc:sldMk cId="4116561537" sldId="1286"/>
            <ac:picMk id="4" creationId="{F011CBD4-B6ED-76A9-DAA1-51500D8B00F7}"/>
          </ac:picMkLst>
        </pc:picChg>
      </pc:sldChg>
      <pc:sldChg chg="addSp delSp modSp new mod modClrScheme chgLayout">
        <pc:chgData name="Ai Xin" userId="4bcebb4d-661a-4357-8715-2999a08aa140" providerId="ADAL" clId="{690D0DB3-199B-4A2A-99B7-8BD0D00980FC}" dt="2023-02-20T08:27:36.255" v="4423" actId="1076"/>
        <pc:sldMkLst>
          <pc:docMk/>
          <pc:sldMk cId="215825375" sldId="1287"/>
        </pc:sldMkLst>
        <pc:spChg chg="mod ord">
          <ac:chgData name="Ai Xin" userId="4bcebb4d-661a-4357-8715-2999a08aa140" providerId="ADAL" clId="{690D0DB3-199B-4A2A-99B7-8BD0D00980FC}" dt="2023-02-13T09:39:50.815" v="2401" actId="700"/>
          <ac:spMkLst>
            <pc:docMk/>
            <pc:sldMk cId="215825375" sldId="1287"/>
            <ac:spMk id="2" creationId="{948DFEE2-E3FE-C097-9368-37C0765F12EA}"/>
          </ac:spMkLst>
        </pc:spChg>
        <pc:spChg chg="add del mod ord">
          <ac:chgData name="Ai Xin" userId="4bcebb4d-661a-4357-8715-2999a08aa140" providerId="ADAL" clId="{690D0DB3-199B-4A2A-99B7-8BD0D00980FC}" dt="2023-02-13T09:40:40.188" v="2421" actId="478"/>
          <ac:spMkLst>
            <pc:docMk/>
            <pc:sldMk cId="215825375" sldId="1287"/>
            <ac:spMk id="3" creationId="{E57D1FA6-D896-DCCD-051C-E8C41994ABA1}"/>
          </ac:spMkLst>
        </pc:spChg>
        <pc:spChg chg="add del mod ord">
          <ac:chgData name="Ai Xin" userId="4bcebb4d-661a-4357-8715-2999a08aa140" providerId="ADAL" clId="{690D0DB3-199B-4A2A-99B7-8BD0D00980FC}" dt="2023-02-13T09:38:57.665" v="2358" actId="22"/>
          <ac:spMkLst>
            <pc:docMk/>
            <pc:sldMk cId="215825375" sldId="1287"/>
            <ac:spMk id="4" creationId="{DF232897-C26C-F2DE-61E1-B2BB23429EF8}"/>
          </ac:spMkLst>
        </pc:spChg>
        <pc:spChg chg="add mod">
          <ac:chgData name="Ai Xin" userId="4bcebb4d-661a-4357-8715-2999a08aa140" providerId="ADAL" clId="{690D0DB3-199B-4A2A-99B7-8BD0D00980FC}" dt="2023-02-13T09:40:34.420" v="2419" actId="1076"/>
          <ac:spMkLst>
            <pc:docMk/>
            <pc:sldMk cId="215825375" sldId="1287"/>
            <ac:spMk id="8" creationId="{ECC05191-3A63-BA02-A2DC-CB491E06B9CA}"/>
          </ac:spMkLst>
        </pc:spChg>
        <pc:picChg chg="add del mod">
          <ac:chgData name="Ai Xin" userId="4bcebb4d-661a-4357-8715-2999a08aa140" providerId="ADAL" clId="{690D0DB3-199B-4A2A-99B7-8BD0D00980FC}" dt="2023-02-20T08:26:13.504" v="4413" actId="478"/>
          <ac:picMkLst>
            <pc:docMk/>
            <pc:sldMk cId="215825375" sldId="1287"/>
            <ac:picMk id="4" creationId="{39802E74-EAE2-D61C-1B9F-19EA9207371B}"/>
          </ac:picMkLst>
        </pc:picChg>
        <pc:picChg chg="add del mod">
          <ac:chgData name="Ai Xin" userId="4bcebb4d-661a-4357-8715-2999a08aa140" providerId="ADAL" clId="{690D0DB3-199B-4A2A-99B7-8BD0D00980FC}" dt="2023-02-20T08:27:10.664" v="4418" actId="478"/>
          <ac:picMkLst>
            <pc:docMk/>
            <pc:sldMk cId="215825375" sldId="1287"/>
            <ac:picMk id="6" creationId="{0D1C66D5-A706-E80A-6DFA-DE9D10F0EFA7}"/>
          </ac:picMkLst>
        </pc:picChg>
        <pc:picChg chg="add del mod ord">
          <ac:chgData name="Ai Xin" userId="4bcebb4d-661a-4357-8715-2999a08aa140" providerId="ADAL" clId="{690D0DB3-199B-4A2A-99B7-8BD0D00980FC}" dt="2023-02-13T09:39:52.803" v="2402" actId="21"/>
          <ac:picMkLst>
            <pc:docMk/>
            <pc:sldMk cId="215825375" sldId="1287"/>
            <ac:picMk id="6" creationId="{EDC0838C-AB0E-BF29-614B-89A5827E99A6}"/>
          </ac:picMkLst>
        </pc:picChg>
        <pc:picChg chg="add mod">
          <ac:chgData name="Ai Xin" userId="4bcebb4d-661a-4357-8715-2999a08aa140" providerId="ADAL" clId="{690D0DB3-199B-4A2A-99B7-8BD0D00980FC}" dt="2023-02-13T09:40:37.004" v="2420" actId="1076"/>
          <ac:picMkLst>
            <pc:docMk/>
            <pc:sldMk cId="215825375" sldId="1287"/>
            <ac:picMk id="9" creationId="{D09FA32E-27DB-236B-2649-E7E7EF73F8D6}"/>
          </ac:picMkLst>
        </pc:picChg>
        <pc:picChg chg="add del mod">
          <ac:chgData name="Ai Xin" userId="4bcebb4d-661a-4357-8715-2999a08aa140" providerId="ADAL" clId="{690D0DB3-199B-4A2A-99B7-8BD0D00980FC}" dt="2023-02-20T08:27:16.339" v="4421" actId="478"/>
          <ac:picMkLst>
            <pc:docMk/>
            <pc:sldMk cId="215825375" sldId="1287"/>
            <ac:picMk id="10" creationId="{7AACD0CC-1992-BDF6-B927-EC482AD1848E}"/>
          </ac:picMkLst>
        </pc:picChg>
        <pc:picChg chg="add mod">
          <ac:chgData name="Ai Xin" userId="4bcebb4d-661a-4357-8715-2999a08aa140" providerId="ADAL" clId="{690D0DB3-199B-4A2A-99B7-8BD0D00980FC}" dt="2023-02-13T09:40:43.596" v="2422" actId="1076"/>
          <ac:picMkLst>
            <pc:docMk/>
            <pc:sldMk cId="215825375" sldId="1287"/>
            <ac:picMk id="11" creationId="{30058AE8-EDF7-1541-4909-4E4C2C43540E}"/>
          </ac:picMkLst>
        </pc:picChg>
        <pc:picChg chg="add mod">
          <ac:chgData name="Ai Xin" userId="4bcebb4d-661a-4357-8715-2999a08aa140" providerId="ADAL" clId="{690D0DB3-199B-4A2A-99B7-8BD0D00980FC}" dt="2023-02-20T08:27:36.255" v="4423" actId="1076"/>
          <ac:picMkLst>
            <pc:docMk/>
            <pc:sldMk cId="215825375" sldId="1287"/>
            <ac:picMk id="13" creationId="{B271548F-2B90-2928-C0F4-CB9B459BC0AD}"/>
          </ac:picMkLst>
        </pc:picChg>
      </pc:sldChg>
      <pc:sldChg chg="modSp add mod">
        <pc:chgData name="Ai Xin" userId="4bcebb4d-661a-4357-8715-2999a08aa140" providerId="ADAL" clId="{690D0DB3-199B-4A2A-99B7-8BD0D00980FC}" dt="2023-02-13T09:54:33.140" v="2464" actId="1076"/>
        <pc:sldMkLst>
          <pc:docMk/>
          <pc:sldMk cId="3876369665" sldId="1288"/>
        </pc:sldMkLst>
        <pc:spChg chg="mod">
          <ac:chgData name="Ai Xin" userId="4bcebb4d-661a-4357-8715-2999a08aa140" providerId="ADAL" clId="{690D0DB3-199B-4A2A-99B7-8BD0D00980FC}" dt="2023-02-13T09:54:33.140" v="2464" actId="1076"/>
          <ac:spMkLst>
            <pc:docMk/>
            <pc:sldMk cId="3876369665" sldId="1288"/>
            <ac:spMk id="11" creationId="{4B5956F3-666A-C640-B2A7-EA21592BC5A3}"/>
          </ac:spMkLst>
        </pc:spChg>
      </pc:sldChg>
      <pc:sldChg chg="modSp add del mod">
        <pc:chgData name="Ai Xin" userId="4bcebb4d-661a-4357-8715-2999a08aa140" providerId="ADAL" clId="{690D0DB3-199B-4A2A-99B7-8BD0D00980FC}" dt="2023-02-17T05:53:04.471" v="2506" actId="47"/>
        <pc:sldMkLst>
          <pc:docMk/>
          <pc:sldMk cId="1687989279" sldId="1289"/>
        </pc:sldMkLst>
        <pc:spChg chg="mod">
          <ac:chgData name="Ai Xin" userId="4bcebb4d-661a-4357-8715-2999a08aa140" providerId="ADAL" clId="{690D0DB3-199B-4A2A-99B7-8BD0D00980FC}" dt="2023-02-13T09:54:47.125" v="2467" actId="20577"/>
          <ac:spMkLst>
            <pc:docMk/>
            <pc:sldMk cId="1687989279" sldId="1289"/>
            <ac:spMk id="5" creationId="{5144881D-9822-764D-9B91-17C203DFF684}"/>
          </ac:spMkLst>
        </pc:spChg>
        <pc:spChg chg="mod">
          <ac:chgData name="Ai Xin" userId="4bcebb4d-661a-4357-8715-2999a08aa140" providerId="ADAL" clId="{690D0DB3-199B-4A2A-99B7-8BD0D00980FC}" dt="2023-02-13T09:54:44.412" v="2466" actId="1076"/>
          <ac:spMkLst>
            <pc:docMk/>
            <pc:sldMk cId="1687989279" sldId="1289"/>
            <ac:spMk id="11" creationId="{4B5956F3-666A-C640-B2A7-EA21592BC5A3}"/>
          </ac:spMkLst>
        </pc:spChg>
      </pc:sldChg>
      <pc:sldChg chg="modSp new mod">
        <pc:chgData name="Ai Xin" userId="4bcebb4d-661a-4357-8715-2999a08aa140" providerId="ADAL" clId="{690D0DB3-199B-4A2A-99B7-8BD0D00980FC}" dt="2023-02-13T09:56:41.244" v="2505" actId="20577"/>
        <pc:sldMkLst>
          <pc:docMk/>
          <pc:sldMk cId="2415250206" sldId="1290"/>
        </pc:sldMkLst>
        <pc:spChg chg="mod">
          <ac:chgData name="Ai Xin" userId="4bcebb4d-661a-4357-8715-2999a08aa140" providerId="ADAL" clId="{690D0DB3-199B-4A2A-99B7-8BD0D00980FC}" dt="2023-02-13T09:56:41.244" v="2505" actId="20577"/>
          <ac:spMkLst>
            <pc:docMk/>
            <pc:sldMk cId="2415250206" sldId="1290"/>
            <ac:spMk id="2" creationId="{8B7F88E5-7079-71E2-FEFE-44B169D0E6A1}"/>
          </ac:spMkLst>
        </pc:spChg>
        <pc:spChg chg="mod">
          <ac:chgData name="Ai Xin" userId="4bcebb4d-661a-4357-8715-2999a08aa140" providerId="ADAL" clId="{690D0DB3-199B-4A2A-99B7-8BD0D00980FC}" dt="2023-02-13T09:56:18.947" v="2486" actId="20577"/>
          <ac:spMkLst>
            <pc:docMk/>
            <pc:sldMk cId="2415250206" sldId="1290"/>
            <ac:spMk id="3" creationId="{67435898-D660-F50C-EAD1-5E3479B9C191}"/>
          </ac:spMkLst>
        </pc:spChg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2001820706" sldId="1295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042987307" sldId="1296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189118042" sldId="1297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199102808" sldId="1298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86125571" sldId="1299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1357595101" sldId="1300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217533578" sldId="1300"/>
        </pc:sldMkLst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3237694633" sldId="1300"/>
        </pc:sldMkLst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2759803527" sldId="1301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3524468505" sldId="1301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3838141972" sldId="1301"/>
        </pc:sldMkLst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022458624" sldId="1302"/>
        </pc:sldMkLst>
        <pc:picChg chg="add mod">
          <ac:chgData name="Ai Xin" userId="4bcebb4d-661a-4357-8715-2999a08aa140" providerId="ADAL" clId="{690D0DB3-199B-4A2A-99B7-8BD0D00980FC}" dt="2023-02-22T00:03:35.975" v="4546" actId="1076"/>
          <ac:picMkLst>
            <pc:docMk/>
            <pc:sldMk cId="2022458624" sldId="1302"/>
            <ac:picMk id="6" creationId="{B9ECB37A-A5D6-7C72-7F65-476C119044D2}"/>
          </ac:picMkLst>
        </pc:picChg>
        <pc:picChg chg="del">
          <ac:chgData name="Ai Xin" userId="4bcebb4d-661a-4357-8715-2999a08aa140" providerId="ADAL" clId="{690D0DB3-199B-4A2A-99B7-8BD0D00980FC}" dt="2023-02-22T00:03:17.043" v="4543" actId="478"/>
          <ac:picMkLst>
            <pc:docMk/>
            <pc:sldMk cId="2022458624" sldId="1302"/>
            <ac:picMk id="8" creationId="{51153059-3374-4F45-A551-8302A048532A}"/>
          </ac:picMkLst>
        </pc:pic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950612341" sldId="1302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3263275159" sldId="1302"/>
        </pc:sldMkLst>
      </pc:sldChg>
      <pc:sldChg chg="modSp mod">
        <pc:chgData name="Ai Xin" userId="4bcebb4d-661a-4357-8715-2999a08aa140" providerId="ADAL" clId="{690D0DB3-199B-4A2A-99B7-8BD0D00980FC}" dt="2023-02-22T10:14:26.183" v="4634" actId="1076"/>
        <pc:sldMkLst>
          <pc:docMk/>
          <pc:sldMk cId="1805413964" sldId="1303"/>
        </pc:sldMkLst>
        <pc:spChg chg="mod">
          <ac:chgData name="Ai Xin" userId="4bcebb4d-661a-4357-8715-2999a08aa140" providerId="ADAL" clId="{690D0DB3-199B-4A2A-99B7-8BD0D00980FC}" dt="2023-02-22T10:14:21.340" v="4632" actId="6549"/>
          <ac:spMkLst>
            <pc:docMk/>
            <pc:sldMk cId="1805413964" sldId="1303"/>
            <ac:spMk id="5" creationId="{5144881D-9822-764D-9B91-17C203DFF684}"/>
          </ac:spMkLst>
        </pc:spChg>
        <pc:spChg chg="mod">
          <ac:chgData name="Ai Xin" userId="4bcebb4d-661a-4357-8715-2999a08aa140" providerId="ADAL" clId="{690D0DB3-199B-4A2A-99B7-8BD0D00980FC}" dt="2023-02-22T10:14:26.183" v="4634" actId="1076"/>
          <ac:spMkLst>
            <pc:docMk/>
            <pc:sldMk cId="1805413964" sldId="1303"/>
            <ac:spMk id="11" creationId="{4B5956F3-666A-C640-B2A7-EA21592BC5A3}"/>
          </ac:spMkLst>
        </pc:spChg>
      </pc:sldChg>
      <pc:sldChg chg="modSp mod">
        <pc:chgData name="Ai Xin" userId="4bcebb4d-661a-4357-8715-2999a08aa140" providerId="ADAL" clId="{690D0DB3-199B-4A2A-99B7-8BD0D00980FC}" dt="2023-02-22T10:13:54.107" v="4625"/>
        <pc:sldMkLst>
          <pc:docMk/>
          <pc:sldMk cId="1862305434" sldId="1304"/>
        </pc:sldMkLst>
        <pc:spChg chg="mod">
          <ac:chgData name="Ai Xin" userId="4bcebb4d-661a-4357-8715-2999a08aa140" providerId="ADAL" clId="{690D0DB3-199B-4A2A-99B7-8BD0D00980FC}" dt="2023-02-22T10:13:54.107" v="4625"/>
          <ac:spMkLst>
            <pc:docMk/>
            <pc:sldMk cId="1862305434" sldId="1304"/>
            <ac:spMk id="5" creationId="{5144881D-9822-764D-9B91-17C203DFF684}"/>
          </ac:spMkLst>
        </pc:spChg>
      </pc:sldChg>
      <pc:sldChg chg="add">
        <pc:chgData name="Ai Xin" userId="4bcebb4d-661a-4357-8715-2999a08aa140" providerId="ADAL" clId="{690D0DB3-199B-4A2A-99B7-8BD0D00980FC}" dt="2023-02-17T10:23:19.758" v="3761"/>
        <pc:sldMkLst>
          <pc:docMk/>
          <pc:sldMk cId="1095270005" sldId="1305"/>
        </pc:sldMkLst>
      </pc:sldChg>
      <pc:sldChg chg="del">
        <pc:chgData name="Ai Xin" userId="4bcebb4d-661a-4357-8715-2999a08aa140" providerId="ADAL" clId="{690D0DB3-199B-4A2A-99B7-8BD0D00980FC}" dt="2023-02-17T10:22:54.965" v="3757" actId="2696"/>
        <pc:sldMkLst>
          <pc:docMk/>
          <pc:sldMk cId="4294808531" sldId="1305"/>
        </pc:sldMkLst>
      </pc:sldChg>
      <pc:sldChg chg="add">
        <pc:chgData name="Ai Xin" userId="4bcebb4d-661a-4357-8715-2999a08aa140" providerId="ADAL" clId="{690D0DB3-199B-4A2A-99B7-8BD0D00980FC}" dt="2023-02-17T10:23:19.758" v="3761"/>
        <pc:sldMkLst>
          <pc:docMk/>
          <pc:sldMk cId="867959735" sldId="1306"/>
        </pc:sldMkLst>
      </pc:sldChg>
      <pc:sldChg chg="del">
        <pc:chgData name="Ai Xin" userId="4bcebb4d-661a-4357-8715-2999a08aa140" providerId="ADAL" clId="{690D0DB3-199B-4A2A-99B7-8BD0D00980FC}" dt="2023-02-17T10:22:54.965" v="3757" actId="2696"/>
        <pc:sldMkLst>
          <pc:docMk/>
          <pc:sldMk cId="1889608077" sldId="1306"/>
        </pc:sldMkLst>
      </pc:sldChg>
      <pc:sldChg chg="addSp delSp modSp new mod ord modNotesTx">
        <pc:chgData name="Ai Xin" userId="4bcebb4d-661a-4357-8715-2999a08aa140" providerId="ADAL" clId="{690D0DB3-199B-4A2A-99B7-8BD0D00980FC}" dt="2023-02-20T06:42:10.038" v="4409" actId="14100"/>
        <pc:sldMkLst>
          <pc:docMk/>
          <pc:sldMk cId="3147044175" sldId="1307"/>
        </pc:sldMkLst>
        <pc:spChg chg="add del mod">
          <ac:chgData name="Ai Xin" userId="4bcebb4d-661a-4357-8715-2999a08aa140" providerId="ADAL" clId="{690D0DB3-199B-4A2A-99B7-8BD0D00980FC}" dt="2023-02-20T06:42:03.086" v="4407" actId="20577"/>
          <ac:spMkLst>
            <pc:docMk/>
            <pc:sldMk cId="3147044175" sldId="1307"/>
            <ac:spMk id="2" creationId="{C21431CA-F376-91BE-9705-A4B2B4C7E9CE}"/>
          </ac:spMkLst>
        </pc:spChg>
        <pc:spChg chg="mod">
          <ac:chgData name="Ai Xin" userId="4bcebb4d-661a-4357-8715-2999a08aa140" providerId="ADAL" clId="{690D0DB3-199B-4A2A-99B7-8BD0D00980FC}" dt="2023-02-17T08:08:01.015" v="2540" actId="20577"/>
          <ac:spMkLst>
            <pc:docMk/>
            <pc:sldMk cId="3147044175" sldId="1307"/>
            <ac:spMk id="3" creationId="{CE00B3C6-1152-C48D-F40F-3BEFF5B31A77}"/>
          </ac:spMkLst>
        </pc:spChg>
        <pc:picChg chg="add del mod ord">
          <ac:chgData name="Ai Xin" userId="4bcebb4d-661a-4357-8715-2999a08aa140" providerId="ADAL" clId="{690D0DB3-199B-4A2A-99B7-8BD0D00980FC}" dt="2023-02-17T08:08:08.561" v="2542" actId="22"/>
          <ac:picMkLst>
            <pc:docMk/>
            <pc:sldMk cId="3147044175" sldId="1307"/>
            <ac:picMk id="6" creationId="{17FF2BF1-2BE9-CFC1-794A-A8962208A257}"/>
          </ac:picMkLst>
        </pc:picChg>
        <pc:picChg chg="add mod">
          <ac:chgData name="Ai Xin" userId="4bcebb4d-661a-4357-8715-2999a08aa140" providerId="ADAL" clId="{690D0DB3-199B-4A2A-99B7-8BD0D00980FC}" dt="2023-02-20T06:42:10.038" v="4409" actId="14100"/>
          <ac:picMkLst>
            <pc:docMk/>
            <pc:sldMk cId="3147044175" sldId="1307"/>
            <ac:picMk id="8" creationId="{461606BC-3B4E-60D7-FD7A-279A842289D4}"/>
          </ac:picMkLst>
        </pc:pic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90615345" sldId="1308"/>
        </pc:sldMkLst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1575880449" sldId="1308"/>
        </pc:sldMkLst>
        <pc:spChg chg="add mod">
          <ac:chgData name="Ai Xin" userId="4bcebb4d-661a-4357-8715-2999a08aa140" providerId="ADAL" clId="{690D0DB3-199B-4A2A-99B7-8BD0D00980FC}" dt="2023-02-22T00:08:09.991" v="4568" actId="207"/>
          <ac:spMkLst>
            <pc:docMk/>
            <pc:sldMk cId="1575880449" sldId="1308"/>
            <ac:spMk id="6" creationId="{57CBAE0F-3047-62C3-4F6E-CF0B151EB4E7}"/>
          </ac:spMkLst>
        </pc:spChg>
        <pc:spChg chg="del mod">
          <ac:chgData name="Ai Xin" userId="4bcebb4d-661a-4357-8715-2999a08aa140" providerId="ADAL" clId="{690D0DB3-199B-4A2A-99B7-8BD0D00980FC}" dt="2023-02-22T00:06:53.703" v="4555" actId="478"/>
          <ac:spMkLst>
            <pc:docMk/>
            <pc:sldMk cId="1575880449" sldId="1308"/>
            <ac:spMk id="15" creationId="{24BCBA4D-CC83-4644-AC81-2B5B3AFE0D6C}"/>
          </ac:spMkLst>
        </pc:spChg>
        <pc:picChg chg="add mod">
          <ac:chgData name="Ai Xin" userId="4bcebb4d-661a-4357-8715-2999a08aa140" providerId="ADAL" clId="{690D0DB3-199B-4A2A-99B7-8BD0D00980FC}" dt="2023-02-22T00:06:51.211" v="4554"/>
          <ac:picMkLst>
            <pc:docMk/>
            <pc:sldMk cId="1575880449" sldId="1308"/>
            <ac:picMk id="5" creationId="{9F20988E-D707-57B3-0C6B-364D7F9FD04F}"/>
          </ac:picMkLst>
        </pc:picChg>
        <pc:picChg chg="del">
          <ac:chgData name="Ai Xin" userId="4bcebb4d-661a-4357-8715-2999a08aa140" providerId="ADAL" clId="{690D0DB3-199B-4A2A-99B7-8BD0D00980FC}" dt="2023-02-22T00:04:46.619" v="4552" actId="478"/>
          <ac:picMkLst>
            <pc:docMk/>
            <pc:sldMk cId="1575880449" sldId="1308"/>
            <ac:picMk id="10" creationId="{1FEFC571-012E-BC4C-A9D3-043D610C09A6}"/>
          </ac:picMkLst>
        </pc:picChg>
      </pc:sldChg>
      <pc:sldChg chg="addSp delSp modSp new del mod ord modNotesTx">
        <pc:chgData name="Ai Xin" userId="4bcebb4d-661a-4357-8715-2999a08aa140" providerId="ADAL" clId="{690D0DB3-199B-4A2A-99B7-8BD0D00980FC}" dt="2023-02-17T10:22:04.997" v="3729" actId="47"/>
        <pc:sldMkLst>
          <pc:docMk/>
          <pc:sldMk cId="2359586227" sldId="1308"/>
        </pc:sldMkLst>
        <pc:spChg chg="mod">
          <ac:chgData name="Ai Xin" userId="4bcebb4d-661a-4357-8715-2999a08aa140" providerId="ADAL" clId="{690D0DB3-199B-4A2A-99B7-8BD0D00980FC}" dt="2023-02-17T09:21:01.097" v="3077" actId="14"/>
          <ac:spMkLst>
            <pc:docMk/>
            <pc:sldMk cId="2359586227" sldId="1308"/>
            <ac:spMk id="2" creationId="{90B7909F-60C2-EF4D-82DA-E45759CB63D0}"/>
          </ac:spMkLst>
        </pc:spChg>
        <pc:spChg chg="mod">
          <ac:chgData name="Ai Xin" userId="4bcebb4d-661a-4357-8715-2999a08aa140" providerId="ADAL" clId="{690D0DB3-199B-4A2A-99B7-8BD0D00980FC}" dt="2023-02-17T09:04:18.813" v="2728" actId="20577"/>
          <ac:spMkLst>
            <pc:docMk/>
            <pc:sldMk cId="2359586227" sldId="1308"/>
            <ac:spMk id="3" creationId="{2B3B8F56-1FA3-EB1B-C907-D3DC3B306DF1}"/>
          </ac:spMkLst>
        </pc:spChg>
        <pc:picChg chg="add del mod">
          <ac:chgData name="Ai Xin" userId="4bcebb4d-661a-4357-8715-2999a08aa140" providerId="ADAL" clId="{690D0DB3-199B-4A2A-99B7-8BD0D00980FC}" dt="2023-02-17T09:19:05.820" v="2997" actId="478"/>
          <ac:picMkLst>
            <pc:docMk/>
            <pc:sldMk cId="2359586227" sldId="1308"/>
            <ac:picMk id="5" creationId="{D69D6028-AE7A-297A-1990-11C2840EA96C}"/>
          </ac:picMkLst>
        </pc:picChg>
        <pc:picChg chg="add mod">
          <ac:chgData name="Ai Xin" userId="4bcebb4d-661a-4357-8715-2999a08aa140" providerId="ADAL" clId="{690D0DB3-199B-4A2A-99B7-8BD0D00980FC}" dt="2023-02-17T09:21:30.271" v="3082" actId="14100"/>
          <ac:picMkLst>
            <pc:docMk/>
            <pc:sldMk cId="2359586227" sldId="1308"/>
            <ac:picMk id="7" creationId="{B43F5A32-601A-9E0E-52F3-D3D40103DF44}"/>
          </ac:picMkLst>
        </pc:picChg>
      </pc:sldChg>
      <pc:sldChg chg="addSp modSp new del mod modClrScheme chgLayout">
        <pc:chgData name="Ai Xin" userId="4bcebb4d-661a-4357-8715-2999a08aa140" providerId="ADAL" clId="{690D0DB3-199B-4A2A-99B7-8BD0D00980FC}" dt="2023-02-17T10:22:07.147" v="3730" actId="47"/>
        <pc:sldMkLst>
          <pc:docMk/>
          <pc:sldMk cId="261196607" sldId="1309"/>
        </pc:sldMkLst>
        <pc:spChg chg="mod ord">
          <ac:chgData name="Ai Xin" userId="4bcebb4d-661a-4357-8715-2999a08aa140" providerId="ADAL" clId="{690D0DB3-199B-4A2A-99B7-8BD0D00980FC}" dt="2023-02-17T10:02:54.212" v="3393" actId="700"/>
          <ac:spMkLst>
            <pc:docMk/>
            <pc:sldMk cId="261196607" sldId="1309"/>
            <ac:spMk id="2" creationId="{BC51587E-8954-C0C4-86C5-7E0C2E8F7936}"/>
          </ac:spMkLst>
        </pc:spChg>
        <pc:spChg chg="mod ord">
          <ac:chgData name="Ai Xin" userId="4bcebb4d-661a-4357-8715-2999a08aa140" providerId="ADAL" clId="{690D0DB3-199B-4A2A-99B7-8BD0D00980FC}" dt="2023-02-17T10:02:54.212" v="3393" actId="700"/>
          <ac:spMkLst>
            <pc:docMk/>
            <pc:sldMk cId="261196607" sldId="1309"/>
            <ac:spMk id="3" creationId="{9B3970DA-7816-A3A5-F7B8-602E9D2F56A7}"/>
          </ac:spMkLst>
        </pc:spChg>
        <pc:spChg chg="mod ord">
          <ac:chgData name="Ai Xin" userId="4bcebb4d-661a-4357-8715-2999a08aa140" providerId="ADAL" clId="{690D0DB3-199B-4A2A-99B7-8BD0D00980FC}" dt="2023-02-17T10:02:54.212" v="3393" actId="700"/>
          <ac:spMkLst>
            <pc:docMk/>
            <pc:sldMk cId="261196607" sldId="1309"/>
            <ac:spMk id="4" creationId="{F849E8B6-F996-0BD2-3E82-8E0D143F9F4A}"/>
          </ac:spMkLst>
        </pc:spChg>
        <pc:picChg chg="add mod">
          <ac:chgData name="Ai Xin" userId="4bcebb4d-661a-4357-8715-2999a08aa140" providerId="ADAL" clId="{690D0DB3-199B-4A2A-99B7-8BD0D00980FC}" dt="2023-02-17T09:22:20.759" v="3101" actId="1076"/>
          <ac:picMkLst>
            <pc:docMk/>
            <pc:sldMk cId="261196607" sldId="1309"/>
            <ac:picMk id="6" creationId="{B116F6F5-FA4F-59BB-B7A3-0D1DE6D826E4}"/>
          </ac:picMkLst>
        </pc:picChg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712745817" sldId="1309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673530482" sldId="1309"/>
        </pc:sldMkLst>
      </pc:sldChg>
      <pc:sldChg chg="addSp delSp modSp new mod modClrScheme chgLayout modNotesTx">
        <pc:chgData name="Ai Xin" userId="4bcebb4d-661a-4357-8715-2999a08aa140" providerId="ADAL" clId="{690D0DB3-199B-4A2A-99B7-8BD0D00980FC}" dt="2023-02-20T03:46:04.285" v="3892"/>
        <pc:sldMkLst>
          <pc:docMk/>
          <pc:sldMk cId="3121081379" sldId="1310"/>
        </pc:sldMkLst>
        <pc:spChg chg="del">
          <ac:chgData name="Ai Xin" userId="4bcebb4d-661a-4357-8715-2999a08aa140" providerId="ADAL" clId="{690D0DB3-199B-4A2A-99B7-8BD0D00980FC}" dt="2023-02-17T10:00:25.829" v="3376" actId="700"/>
          <ac:spMkLst>
            <pc:docMk/>
            <pc:sldMk cId="3121081379" sldId="1310"/>
            <ac:spMk id="2" creationId="{5CD26301-D4C0-F04E-38F0-7B160FFE9B6C}"/>
          </ac:spMkLst>
        </pc:spChg>
        <pc:spChg chg="del">
          <ac:chgData name="Ai Xin" userId="4bcebb4d-661a-4357-8715-2999a08aa140" providerId="ADAL" clId="{690D0DB3-199B-4A2A-99B7-8BD0D00980FC}" dt="2023-02-17T10:00:25.829" v="3376" actId="700"/>
          <ac:spMkLst>
            <pc:docMk/>
            <pc:sldMk cId="3121081379" sldId="1310"/>
            <ac:spMk id="3" creationId="{E1DA86EA-856F-387E-9937-F3E9A2A6F413}"/>
          </ac:spMkLst>
        </pc:spChg>
        <pc:spChg chg="mod ord">
          <ac:chgData name="Ai Xin" userId="4bcebb4d-661a-4357-8715-2999a08aa140" providerId="ADAL" clId="{690D0DB3-199B-4A2A-99B7-8BD0D00980FC}" dt="2023-02-17T10:00:25.829" v="3376" actId="700"/>
          <ac:spMkLst>
            <pc:docMk/>
            <pc:sldMk cId="3121081379" sldId="1310"/>
            <ac:spMk id="4" creationId="{C24D638E-AAAB-3F3A-C6FE-FD31F4771CB8}"/>
          </ac:spMkLst>
        </pc:spChg>
        <pc:picChg chg="add del mod">
          <ac:chgData name="Ai Xin" userId="4bcebb4d-661a-4357-8715-2999a08aa140" providerId="ADAL" clId="{690D0DB3-199B-4A2A-99B7-8BD0D00980FC}" dt="2023-02-17T10:00:39.301" v="3381" actId="478"/>
          <ac:picMkLst>
            <pc:docMk/>
            <pc:sldMk cId="3121081379" sldId="1310"/>
            <ac:picMk id="6" creationId="{A900B03F-F0FE-F61A-8649-0E04F99CDCA3}"/>
          </ac:picMkLst>
        </pc:picChg>
        <pc:picChg chg="add mod">
          <ac:chgData name="Ai Xin" userId="4bcebb4d-661a-4357-8715-2999a08aa140" providerId="ADAL" clId="{690D0DB3-199B-4A2A-99B7-8BD0D00980FC}" dt="2023-02-17T10:01:26.259" v="3390" actId="14100"/>
          <ac:picMkLst>
            <pc:docMk/>
            <pc:sldMk cId="3121081379" sldId="1310"/>
            <ac:picMk id="8" creationId="{F8656626-2130-98B6-5520-7E363D281C66}"/>
          </ac:picMkLst>
        </pc:picChg>
        <pc:picChg chg="add mod">
          <ac:chgData name="Ai Xin" userId="4bcebb4d-661a-4357-8715-2999a08aa140" providerId="ADAL" clId="{690D0DB3-199B-4A2A-99B7-8BD0D00980FC}" dt="2023-02-17T10:01:18.627" v="3387" actId="1076"/>
          <ac:picMkLst>
            <pc:docMk/>
            <pc:sldMk cId="3121081379" sldId="1310"/>
            <ac:picMk id="10" creationId="{990036E8-8F9B-40F9-8FDE-789E84458F3E}"/>
          </ac:picMkLst>
        </pc:picChg>
      </pc:sldChg>
      <pc:sldChg chg="addSp delSp modSp new mod ord modClrScheme chgLayout modNotesTx">
        <pc:chgData name="Ai Xin" userId="4bcebb4d-661a-4357-8715-2999a08aa140" providerId="ADAL" clId="{690D0DB3-199B-4A2A-99B7-8BD0D00980FC}" dt="2023-02-20T03:06:49.852" v="3880" actId="20577"/>
        <pc:sldMkLst>
          <pc:docMk/>
          <pc:sldMk cId="2769965785" sldId="1311"/>
        </pc:sldMkLst>
        <pc:spChg chg="mod ord">
          <ac:chgData name="Ai Xin" userId="4bcebb4d-661a-4357-8715-2999a08aa140" providerId="ADAL" clId="{690D0DB3-199B-4A2A-99B7-8BD0D00980FC}" dt="2023-02-17T10:03:08.319" v="3396" actId="700"/>
          <ac:spMkLst>
            <pc:docMk/>
            <pc:sldMk cId="2769965785" sldId="1311"/>
            <ac:spMk id="2" creationId="{6AB87DC0-DEA5-E7CF-93BB-661681BDCFC4}"/>
          </ac:spMkLst>
        </pc:spChg>
        <pc:spChg chg="add mod ord">
          <ac:chgData name="Ai Xin" userId="4bcebb4d-661a-4357-8715-2999a08aa140" providerId="ADAL" clId="{690D0DB3-199B-4A2A-99B7-8BD0D00980FC}" dt="2023-02-17T10:03:13.555" v="3413" actId="20577"/>
          <ac:spMkLst>
            <pc:docMk/>
            <pc:sldMk cId="2769965785" sldId="1311"/>
            <ac:spMk id="3" creationId="{C29D70DB-3CA8-6073-95E2-04162185542A}"/>
          </ac:spMkLst>
        </pc:spChg>
        <pc:spChg chg="add mod ord">
          <ac:chgData name="Ai Xin" userId="4bcebb4d-661a-4357-8715-2999a08aa140" providerId="ADAL" clId="{690D0DB3-199B-4A2A-99B7-8BD0D00980FC}" dt="2023-02-17T10:04:01.611" v="3449" actId="20577"/>
          <ac:spMkLst>
            <pc:docMk/>
            <pc:sldMk cId="2769965785" sldId="1311"/>
            <ac:spMk id="4" creationId="{85FBB534-408E-BC38-E811-81D722147591}"/>
          </ac:spMkLst>
        </pc:spChg>
        <pc:picChg chg="add del mod">
          <ac:chgData name="Ai Xin" userId="4bcebb4d-661a-4357-8715-2999a08aa140" providerId="ADAL" clId="{690D0DB3-199B-4A2A-99B7-8BD0D00980FC}" dt="2023-02-17T10:07:00.275" v="3470" actId="478"/>
          <ac:picMkLst>
            <pc:docMk/>
            <pc:sldMk cId="2769965785" sldId="1311"/>
            <ac:picMk id="6" creationId="{9434D703-D5D9-C28F-926B-1C1A71C8D02A}"/>
          </ac:picMkLst>
        </pc:picChg>
        <pc:picChg chg="add del mod">
          <ac:chgData name="Ai Xin" userId="4bcebb4d-661a-4357-8715-2999a08aa140" providerId="ADAL" clId="{690D0DB3-199B-4A2A-99B7-8BD0D00980FC}" dt="2023-02-17T10:06:20.702" v="3461" actId="478"/>
          <ac:picMkLst>
            <pc:docMk/>
            <pc:sldMk cId="2769965785" sldId="1311"/>
            <ac:picMk id="8" creationId="{DE3C238C-F3D1-BEC1-A825-9BE2D994B08D}"/>
          </ac:picMkLst>
        </pc:picChg>
        <pc:picChg chg="add mod">
          <ac:chgData name="Ai Xin" userId="4bcebb4d-661a-4357-8715-2999a08aa140" providerId="ADAL" clId="{690D0DB3-199B-4A2A-99B7-8BD0D00980FC}" dt="2023-02-17T10:07:30.203" v="3475" actId="1076"/>
          <ac:picMkLst>
            <pc:docMk/>
            <pc:sldMk cId="2769965785" sldId="1311"/>
            <ac:picMk id="10" creationId="{2E96B35E-7B03-31D7-2605-B79F226BE1A9}"/>
          </ac:picMkLst>
        </pc:picChg>
        <pc:picChg chg="add mod">
          <ac:chgData name="Ai Xin" userId="4bcebb4d-661a-4357-8715-2999a08aa140" providerId="ADAL" clId="{690D0DB3-199B-4A2A-99B7-8BD0D00980FC}" dt="2023-02-17T10:05:13.763" v="3460" actId="14100"/>
          <ac:picMkLst>
            <pc:docMk/>
            <pc:sldMk cId="2769965785" sldId="1311"/>
            <ac:picMk id="12" creationId="{52706CCF-0B42-410A-B8EF-C48AEA5E675D}"/>
          </ac:picMkLst>
        </pc:picChg>
        <pc:picChg chg="add mod">
          <ac:chgData name="Ai Xin" userId="4bcebb4d-661a-4357-8715-2999a08aa140" providerId="ADAL" clId="{690D0DB3-199B-4A2A-99B7-8BD0D00980FC}" dt="2023-02-17T10:06:53.387" v="3468" actId="14100"/>
          <ac:picMkLst>
            <pc:docMk/>
            <pc:sldMk cId="2769965785" sldId="1311"/>
            <ac:picMk id="14" creationId="{306535C6-7420-6D32-8FD9-871E21BDADE8}"/>
          </ac:picMkLst>
        </pc:picChg>
        <pc:picChg chg="add mod">
          <ac:chgData name="Ai Xin" userId="4bcebb4d-661a-4357-8715-2999a08aa140" providerId="ADAL" clId="{690D0DB3-199B-4A2A-99B7-8BD0D00980FC}" dt="2023-02-17T10:07:22.555" v="3474" actId="1076"/>
          <ac:picMkLst>
            <pc:docMk/>
            <pc:sldMk cId="2769965785" sldId="1311"/>
            <ac:picMk id="16" creationId="{7D3FD18E-4846-F85C-5DCE-0A5E65BAD473}"/>
          </ac:picMkLst>
        </pc:picChg>
      </pc:sldChg>
      <pc:sldChg chg="modSp new mod">
        <pc:chgData name="Ai Xin" userId="4bcebb4d-661a-4357-8715-2999a08aa140" providerId="ADAL" clId="{690D0DB3-199B-4A2A-99B7-8BD0D00980FC}" dt="2023-02-22T10:13:44.284" v="4621" actId="27636"/>
        <pc:sldMkLst>
          <pc:docMk/>
          <pc:sldMk cId="2073600405" sldId="1312"/>
        </pc:sldMkLst>
        <pc:spChg chg="mod">
          <ac:chgData name="Ai Xin" userId="4bcebb4d-661a-4357-8715-2999a08aa140" providerId="ADAL" clId="{690D0DB3-199B-4A2A-99B7-8BD0D00980FC}" dt="2023-02-22T10:13:44.284" v="4621" actId="27636"/>
          <ac:spMkLst>
            <pc:docMk/>
            <pc:sldMk cId="2073600405" sldId="1312"/>
            <ac:spMk id="2" creationId="{2D62B36D-F521-2B0D-F974-4B336A25B06C}"/>
          </ac:spMkLst>
        </pc:spChg>
        <pc:spChg chg="mod">
          <ac:chgData name="Ai Xin" userId="4bcebb4d-661a-4357-8715-2999a08aa140" providerId="ADAL" clId="{690D0DB3-199B-4A2A-99B7-8BD0D00980FC}" dt="2023-02-17T10:13:31.866" v="3477"/>
          <ac:spMkLst>
            <pc:docMk/>
            <pc:sldMk cId="2073600405" sldId="1312"/>
            <ac:spMk id="3" creationId="{73822ADA-EE16-D48D-6FD8-552F56E26376}"/>
          </ac:spMkLst>
        </pc:spChg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1417975175" sldId="1313"/>
        </pc:sldMkLst>
        <pc:spChg chg="add del">
          <ac:chgData name="Ai Xin" userId="4bcebb4d-661a-4357-8715-2999a08aa140" providerId="ADAL" clId="{690D0DB3-199B-4A2A-99B7-8BD0D00980FC}" dt="2023-02-21T23:07:51.074" v="4463" actId="22"/>
          <ac:spMkLst>
            <pc:docMk/>
            <pc:sldMk cId="1417975175" sldId="1313"/>
            <ac:spMk id="4" creationId="{7385FE91-21AB-ECC6-FCBB-3DDCF50BB7F0}"/>
          </ac:spMkLst>
        </pc:spChg>
        <pc:spChg chg="mod">
          <ac:chgData name="Ai Xin" userId="4bcebb4d-661a-4357-8715-2999a08aa140" providerId="ADAL" clId="{690D0DB3-199B-4A2A-99B7-8BD0D00980FC}" dt="2023-02-17T10:24:48.027" v="3793" actId="1076"/>
          <ac:spMkLst>
            <pc:docMk/>
            <pc:sldMk cId="1417975175" sldId="1313"/>
            <ac:spMk id="11" creationId="{4B5956F3-666A-C640-B2A7-EA21592BC5A3}"/>
          </ac:spMkLst>
        </pc:spChg>
        <pc:picChg chg="add mod">
          <ac:chgData name="Ai Xin" userId="4bcebb4d-661a-4357-8715-2999a08aa140" providerId="ADAL" clId="{690D0DB3-199B-4A2A-99B7-8BD0D00980FC}" dt="2023-02-21T23:08:34.804" v="4468" actId="1076"/>
          <ac:picMkLst>
            <pc:docMk/>
            <pc:sldMk cId="1417975175" sldId="1313"/>
            <ac:picMk id="7" creationId="{70602C46-39DE-0F5F-B46B-EC00B78CBFBC}"/>
          </ac:picMkLst>
        </pc:picChg>
      </pc:sldChg>
      <pc:sldChg chg="modSp add mod">
        <pc:chgData name="Ai Xin" userId="4bcebb4d-661a-4357-8715-2999a08aa140" providerId="ADAL" clId="{690D0DB3-199B-4A2A-99B7-8BD0D00980FC}" dt="2023-02-22T10:14:09.127" v="4628" actId="1076"/>
        <pc:sldMkLst>
          <pc:docMk/>
          <pc:sldMk cId="4181117799" sldId="1313"/>
        </pc:sldMkLst>
        <pc:spChg chg="mod">
          <ac:chgData name="Ai Xin" userId="4bcebb4d-661a-4357-8715-2999a08aa140" providerId="ADAL" clId="{690D0DB3-199B-4A2A-99B7-8BD0D00980FC}" dt="2023-02-22T10:14:05.112" v="4627"/>
          <ac:spMkLst>
            <pc:docMk/>
            <pc:sldMk cId="4181117799" sldId="1313"/>
            <ac:spMk id="5" creationId="{5144881D-9822-764D-9B91-17C203DFF684}"/>
          </ac:spMkLst>
        </pc:spChg>
        <pc:spChg chg="mod">
          <ac:chgData name="Ai Xin" userId="4bcebb4d-661a-4357-8715-2999a08aa140" providerId="ADAL" clId="{690D0DB3-199B-4A2A-99B7-8BD0D00980FC}" dt="2023-02-22T10:14:09.127" v="4628" actId="1076"/>
          <ac:spMkLst>
            <pc:docMk/>
            <pc:sldMk cId="4181117799" sldId="1313"/>
            <ac:spMk id="11" creationId="{4B5956F3-666A-C640-B2A7-EA21592BC5A3}"/>
          </ac:spMkLst>
        </pc:spChg>
      </pc:sldChg>
      <pc:sldChg chg="new del">
        <pc:chgData name="Ai Xin" userId="4bcebb4d-661a-4357-8715-2999a08aa140" providerId="ADAL" clId="{690D0DB3-199B-4A2A-99B7-8BD0D00980FC}" dt="2023-02-20T04:07:17.797" v="3994" actId="47"/>
        <pc:sldMkLst>
          <pc:docMk/>
          <pc:sldMk cId="2713092700" sldId="1314"/>
        </pc:sldMkLst>
      </pc:sldChg>
      <pc:sldChg chg="addSp delSp modSp new mod ord">
        <pc:chgData name="Ai Xin" userId="4bcebb4d-661a-4357-8715-2999a08aa140" providerId="ADAL" clId="{690D0DB3-199B-4A2A-99B7-8BD0D00980FC}" dt="2023-02-20T04:13:46.001" v="4067" actId="1076"/>
        <pc:sldMkLst>
          <pc:docMk/>
          <pc:sldMk cId="1777720967" sldId="1315"/>
        </pc:sldMkLst>
        <pc:spChg chg="mod">
          <ac:chgData name="Ai Xin" userId="4bcebb4d-661a-4357-8715-2999a08aa140" providerId="ADAL" clId="{690D0DB3-199B-4A2A-99B7-8BD0D00980FC}" dt="2023-02-20T04:13:41.582" v="4065" actId="6549"/>
          <ac:spMkLst>
            <pc:docMk/>
            <pc:sldMk cId="1777720967" sldId="1315"/>
            <ac:spMk id="2" creationId="{2B8542A3-46A4-D846-52A2-BE94DB29653C}"/>
          </ac:spMkLst>
        </pc:spChg>
        <pc:spChg chg="del">
          <ac:chgData name="Ai Xin" userId="4bcebb4d-661a-4357-8715-2999a08aa140" providerId="ADAL" clId="{690D0DB3-199B-4A2A-99B7-8BD0D00980FC}" dt="2023-02-20T04:07:45.780" v="3999" actId="478"/>
          <ac:spMkLst>
            <pc:docMk/>
            <pc:sldMk cId="1777720967" sldId="1315"/>
            <ac:spMk id="3" creationId="{1231F63F-D605-5E24-F4FF-417B6C823667}"/>
          </ac:spMkLst>
        </pc:spChg>
        <pc:picChg chg="add del mod">
          <ac:chgData name="Ai Xin" userId="4bcebb4d-661a-4357-8715-2999a08aa140" providerId="ADAL" clId="{690D0DB3-199B-4A2A-99B7-8BD0D00980FC}" dt="2023-02-20T04:10:19.445" v="4012" actId="478"/>
          <ac:picMkLst>
            <pc:docMk/>
            <pc:sldMk cId="1777720967" sldId="1315"/>
            <ac:picMk id="6" creationId="{64D40053-6872-8100-B799-A4C106A822F9}"/>
          </ac:picMkLst>
        </pc:picChg>
        <pc:picChg chg="add mod">
          <ac:chgData name="Ai Xin" userId="4bcebb4d-661a-4357-8715-2999a08aa140" providerId="ADAL" clId="{690D0DB3-199B-4A2A-99B7-8BD0D00980FC}" dt="2023-02-20T04:13:44.450" v="4066" actId="1076"/>
          <ac:picMkLst>
            <pc:docMk/>
            <pc:sldMk cId="1777720967" sldId="1315"/>
            <ac:picMk id="8" creationId="{CF695FF4-3C05-286C-8731-8C3858751AC5}"/>
          </ac:picMkLst>
        </pc:picChg>
        <pc:picChg chg="add mod">
          <ac:chgData name="Ai Xin" userId="4bcebb4d-661a-4357-8715-2999a08aa140" providerId="ADAL" clId="{690D0DB3-199B-4A2A-99B7-8BD0D00980FC}" dt="2023-02-20T04:13:46.001" v="4067" actId="1076"/>
          <ac:picMkLst>
            <pc:docMk/>
            <pc:sldMk cId="1777720967" sldId="1315"/>
            <ac:picMk id="10" creationId="{D7A71F99-CF21-FD71-CFF6-D8835056862D}"/>
          </ac:picMkLst>
        </pc:picChg>
      </pc:sldChg>
      <pc:sldChg chg="addSp del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090386824" sldId="1316"/>
        </pc:sldMkLst>
        <pc:spChg chg="del">
          <ac:chgData name="Ai Xin" userId="4bcebb4d-661a-4357-8715-2999a08aa140" providerId="ADAL" clId="{690D0DB3-199B-4A2A-99B7-8BD0D00980FC}" dt="2023-02-20T04:47:03.022" v="4094" actId="22"/>
          <ac:spMkLst>
            <pc:docMk/>
            <pc:sldMk cId="3090386824" sldId="1316"/>
            <ac:spMk id="2" creationId="{40BD7850-E58B-5998-1EF6-2D343FF57EB0}"/>
          </ac:spMkLst>
        </pc:spChg>
        <pc:spChg chg="mod">
          <ac:chgData name="Ai Xin" userId="4bcebb4d-661a-4357-8715-2999a08aa140" providerId="ADAL" clId="{690D0DB3-199B-4A2A-99B7-8BD0D00980FC}" dt="2023-02-20T04:47:00.836" v="4093" actId="20577"/>
          <ac:spMkLst>
            <pc:docMk/>
            <pc:sldMk cId="3090386824" sldId="1316"/>
            <ac:spMk id="3" creationId="{FE1621DF-C047-BF35-541A-D9EE08253024}"/>
          </ac:spMkLst>
        </pc:spChg>
        <pc:picChg chg="add mod ord">
          <ac:chgData name="Ai Xin" userId="4bcebb4d-661a-4357-8715-2999a08aa140" providerId="ADAL" clId="{690D0DB3-199B-4A2A-99B7-8BD0D00980FC}" dt="2023-02-20T04:47:03.022" v="4094" actId="22"/>
          <ac:picMkLst>
            <pc:docMk/>
            <pc:sldMk cId="3090386824" sldId="1316"/>
            <ac:picMk id="6" creationId="{3C05130B-A166-6A67-8ADA-1460A35CE441}"/>
          </ac:picMkLst>
        </pc:picChg>
      </pc:sldChg>
      <pc:sldChg chg="add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756752036" sldId="1317"/>
        </pc:sldMkLst>
        <pc:spChg chg="mod">
          <ac:chgData name="Ai Xin" userId="4bcebb4d-661a-4357-8715-2999a08aa140" providerId="ADAL" clId="{690D0DB3-199B-4A2A-99B7-8BD0D00980FC}" dt="2023-02-20T05:30:26.435" v="4313" actId="14100"/>
          <ac:spMkLst>
            <pc:docMk/>
            <pc:sldMk cId="3756752036" sldId="1317"/>
            <ac:spMk id="2" creationId="{00094B37-B766-8A2F-2F58-4CD8972866E8}"/>
          </ac:spMkLst>
        </pc:spChg>
        <pc:spChg chg="mod">
          <ac:chgData name="Ai Xin" userId="4bcebb4d-661a-4357-8715-2999a08aa140" providerId="ADAL" clId="{690D0DB3-199B-4A2A-99B7-8BD0D00980FC}" dt="2023-02-20T04:48:46.363" v="4123" actId="20577"/>
          <ac:spMkLst>
            <pc:docMk/>
            <pc:sldMk cId="3756752036" sldId="1317"/>
            <ac:spMk id="3" creationId="{63177095-A874-AEF0-C6A1-4747DAB9245A}"/>
          </ac:spMkLst>
        </pc:spChg>
        <pc:picChg chg="add mod">
          <ac:chgData name="Ai Xin" userId="4bcebb4d-661a-4357-8715-2999a08aa140" providerId="ADAL" clId="{690D0DB3-199B-4A2A-99B7-8BD0D00980FC}" dt="2023-02-20T05:28:00.300" v="4302" actId="1076"/>
          <ac:picMkLst>
            <pc:docMk/>
            <pc:sldMk cId="3756752036" sldId="1317"/>
            <ac:picMk id="6" creationId="{5A113752-E37D-6C7B-91A8-D019412EA26E}"/>
          </ac:picMkLst>
        </pc:picChg>
        <pc:picChg chg="add mod">
          <ac:chgData name="Ai Xin" userId="4bcebb4d-661a-4357-8715-2999a08aa140" providerId="ADAL" clId="{690D0DB3-199B-4A2A-99B7-8BD0D00980FC}" dt="2023-02-20T05:28:02.091" v="4303" actId="1076"/>
          <ac:picMkLst>
            <pc:docMk/>
            <pc:sldMk cId="3756752036" sldId="1317"/>
            <ac:picMk id="8" creationId="{D1D86C1D-96C3-B218-8AE8-4A5D3DF8B4CB}"/>
          </ac:picMkLst>
        </pc:picChg>
      </pc:sldChg>
      <pc:sldChg chg="addSp del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098509750" sldId="1318"/>
        </pc:sldMkLst>
        <pc:spChg chg="del">
          <ac:chgData name="Ai Xin" userId="4bcebb4d-661a-4357-8715-2999a08aa140" providerId="ADAL" clId="{690D0DB3-199B-4A2A-99B7-8BD0D00980FC}" dt="2023-02-20T04:54:37.962" v="4162" actId="22"/>
          <ac:spMkLst>
            <pc:docMk/>
            <pc:sldMk cId="3098509750" sldId="1318"/>
            <ac:spMk id="2" creationId="{DF470A17-F305-2A84-CA4C-077AEF536EDD}"/>
          </ac:spMkLst>
        </pc:spChg>
        <pc:spChg chg="mod">
          <ac:chgData name="Ai Xin" userId="4bcebb4d-661a-4357-8715-2999a08aa140" providerId="ADAL" clId="{690D0DB3-199B-4A2A-99B7-8BD0D00980FC}" dt="2023-02-20T04:54:50.971" v="4188" actId="20577"/>
          <ac:spMkLst>
            <pc:docMk/>
            <pc:sldMk cId="3098509750" sldId="1318"/>
            <ac:spMk id="3" creationId="{D7FA861F-409C-7BD8-4511-9C76A42C9858}"/>
          </ac:spMkLst>
        </pc:spChg>
        <pc:picChg chg="add mod ord">
          <ac:chgData name="Ai Xin" userId="4bcebb4d-661a-4357-8715-2999a08aa140" providerId="ADAL" clId="{690D0DB3-199B-4A2A-99B7-8BD0D00980FC}" dt="2023-02-20T04:54:37.962" v="4162" actId="22"/>
          <ac:picMkLst>
            <pc:docMk/>
            <pc:sldMk cId="3098509750" sldId="1318"/>
            <ac:picMk id="6" creationId="{FFD9360F-FDC4-9110-6E9A-98FD43FD173A}"/>
          </ac:picMkLst>
        </pc:picChg>
      </pc:sldChg>
      <pc:sldChg chg="addSp del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84651538" sldId="1319"/>
        </pc:sldMkLst>
        <pc:spChg chg="del">
          <ac:chgData name="Ai Xin" userId="4bcebb4d-661a-4357-8715-2999a08aa140" providerId="ADAL" clId="{690D0DB3-199B-4A2A-99B7-8BD0D00980FC}" dt="2023-02-20T04:59:20.449" v="4211" actId="478"/>
          <ac:spMkLst>
            <pc:docMk/>
            <pc:sldMk cId="384651538" sldId="1319"/>
            <ac:spMk id="2" creationId="{B245AEBB-0D70-06C5-7870-D67C39CD72A1}"/>
          </ac:spMkLst>
        </pc:spChg>
        <pc:spChg chg="mod">
          <ac:chgData name="Ai Xin" userId="4bcebb4d-661a-4357-8715-2999a08aa140" providerId="ADAL" clId="{690D0DB3-199B-4A2A-99B7-8BD0D00980FC}" dt="2023-02-20T11:11:00.536" v="4460" actId="20577"/>
          <ac:spMkLst>
            <pc:docMk/>
            <pc:sldMk cId="384651538" sldId="1319"/>
            <ac:spMk id="3" creationId="{C124F10C-601E-2184-2F4E-1386B1E504E3}"/>
          </ac:spMkLst>
        </pc:spChg>
        <pc:spChg chg="add mod">
          <ac:chgData name="Ai Xin" userId="4bcebb4d-661a-4357-8715-2999a08aa140" providerId="ADAL" clId="{690D0DB3-199B-4A2A-99B7-8BD0D00980FC}" dt="2023-02-20T05:24:18.843" v="4292" actId="14100"/>
          <ac:spMkLst>
            <pc:docMk/>
            <pc:sldMk cId="384651538" sldId="1319"/>
            <ac:spMk id="12" creationId="{FDAB2475-7966-9E9E-F4C9-BDB96073EF16}"/>
          </ac:spMkLst>
        </pc:spChg>
        <pc:picChg chg="add mod">
          <ac:chgData name="Ai Xin" userId="4bcebb4d-661a-4357-8715-2999a08aa140" providerId="ADAL" clId="{690D0DB3-199B-4A2A-99B7-8BD0D00980FC}" dt="2023-02-20T11:18:00.372" v="4461" actId="1076"/>
          <ac:picMkLst>
            <pc:docMk/>
            <pc:sldMk cId="384651538" sldId="1319"/>
            <ac:picMk id="5" creationId="{7BFF90E0-994E-E1BD-10AC-588DAACC0FBE}"/>
          </ac:picMkLst>
        </pc:picChg>
        <pc:picChg chg="add del mod">
          <ac:chgData name="Ai Xin" userId="4bcebb4d-661a-4357-8715-2999a08aa140" providerId="ADAL" clId="{690D0DB3-199B-4A2A-99B7-8BD0D00980FC}" dt="2023-02-20T05:02:38.631" v="4221" actId="478"/>
          <ac:picMkLst>
            <pc:docMk/>
            <pc:sldMk cId="384651538" sldId="1319"/>
            <ac:picMk id="6" creationId="{305E4EA0-24CB-F2CA-F9F5-56A568D9224F}"/>
          </ac:picMkLst>
        </pc:picChg>
        <pc:picChg chg="add del mod">
          <ac:chgData name="Ai Xin" userId="4bcebb4d-661a-4357-8715-2999a08aa140" providerId="ADAL" clId="{690D0DB3-199B-4A2A-99B7-8BD0D00980FC}" dt="2023-02-20T05:02:39.164" v="4222" actId="478"/>
          <ac:picMkLst>
            <pc:docMk/>
            <pc:sldMk cId="384651538" sldId="1319"/>
            <ac:picMk id="8" creationId="{47A78D41-ABDD-CD65-E397-ACB95AE48673}"/>
          </ac:picMkLst>
        </pc:picChg>
        <pc:picChg chg="add del mod">
          <ac:chgData name="Ai Xin" userId="4bcebb4d-661a-4357-8715-2999a08aa140" providerId="ADAL" clId="{690D0DB3-199B-4A2A-99B7-8BD0D00980FC}" dt="2023-02-20T05:18:58.395" v="4274" actId="478"/>
          <ac:picMkLst>
            <pc:docMk/>
            <pc:sldMk cId="384651538" sldId="1319"/>
            <ac:picMk id="10" creationId="{018E7FE9-CADF-66D8-1E80-9BB02FD5D6F1}"/>
          </ac:picMkLst>
        </pc:picChg>
        <pc:picChg chg="add mod">
          <ac:chgData name="Ai Xin" userId="4bcebb4d-661a-4357-8715-2999a08aa140" providerId="ADAL" clId="{690D0DB3-199B-4A2A-99B7-8BD0D00980FC}" dt="2023-02-20T05:24:27.508" v="4295" actId="1076"/>
          <ac:picMkLst>
            <pc:docMk/>
            <pc:sldMk cId="384651538" sldId="1319"/>
            <ac:picMk id="14" creationId="{C9E53220-FDDB-2DBD-3A6F-07B59286A6CF}"/>
          </ac:picMkLst>
        </pc:picChg>
        <pc:picChg chg="add del mod">
          <ac:chgData name="Ai Xin" userId="4bcebb4d-661a-4357-8715-2999a08aa140" providerId="ADAL" clId="{690D0DB3-199B-4A2A-99B7-8BD0D00980FC}" dt="2023-02-20T05:23:06.563" v="4284" actId="478"/>
          <ac:picMkLst>
            <pc:docMk/>
            <pc:sldMk cId="384651538" sldId="1319"/>
            <ac:picMk id="16" creationId="{DB56035A-8440-ABF0-CA05-EAF922EB2160}"/>
          </ac:picMkLst>
        </pc:picChg>
        <pc:picChg chg="add del mod">
          <ac:chgData name="Ai Xin" userId="4bcebb4d-661a-4357-8715-2999a08aa140" providerId="ADAL" clId="{690D0DB3-199B-4A2A-99B7-8BD0D00980FC}" dt="2023-02-20T11:09:39.140" v="4424" actId="478"/>
          <ac:picMkLst>
            <pc:docMk/>
            <pc:sldMk cId="384651538" sldId="1319"/>
            <ac:picMk id="18" creationId="{547941CF-1D19-F53E-238B-7F701036EC92}"/>
          </ac:picMkLst>
        </pc:picChg>
      </pc:sldChg>
      <pc:sldChg chg="del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128855037" sldId="1320"/>
        </pc:sldMkLst>
        <pc:spChg chg="del">
          <ac:chgData name="Ai Xin" userId="4bcebb4d-661a-4357-8715-2999a08aa140" providerId="ADAL" clId="{690D0DB3-199B-4A2A-99B7-8BD0D00980FC}" dt="2023-02-21T23:10:16.378" v="4472" actId="478"/>
          <ac:spMkLst>
            <pc:docMk/>
            <pc:sldMk cId="2128855037" sldId="1320"/>
            <ac:spMk id="2" creationId="{A5FF369B-2459-4343-9CD9-098671116246}"/>
          </ac:spMkLst>
        </pc:sp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3002653381" sldId="1320"/>
        </pc:sldMkLst>
      </pc:sldChg>
      <pc:sldChg chg="modSp add mod">
        <pc:chgData name="Ai Xin" userId="4bcebb4d-661a-4357-8715-2999a08aa140" providerId="ADAL" clId="{690D0DB3-199B-4A2A-99B7-8BD0D00980FC}" dt="2023-02-22T10:13:44.247" v="4619" actId="27636"/>
        <pc:sldMkLst>
          <pc:docMk/>
          <pc:sldMk cId="1823307794" sldId="1321"/>
        </pc:sldMkLst>
        <pc:spChg chg="mod">
          <ac:chgData name="Ai Xin" userId="4bcebb4d-661a-4357-8715-2999a08aa140" providerId="ADAL" clId="{690D0DB3-199B-4A2A-99B7-8BD0D00980FC}" dt="2023-02-22T10:13:44.247" v="4619" actId="27636"/>
          <ac:spMkLst>
            <pc:docMk/>
            <pc:sldMk cId="1823307794" sldId="1321"/>
            <ac:spMk id="2" creationId="{20E55AC3-A516-E145-BDFE-2211A9AD3BD3}"/>
          </ac:spMkLst>
        </pc:spChg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732317714" sldId="1321"/>
        </pc:sldMkLst>
        <pc:spChg chg="mod">
          <ac:chgData name="Ai Xin" userId="4bcebb4d-661a-4357-8715-2999a08aa140" providerId="ADAL" clId="{690D0DB3-199B-4A2A-99B7-8BD0D00980FC}" dt="2023-02-21T23:09:47.106" v="4470" actId="27636"/>
          <ac:spMkLst>
            <pc:docMk/>
            <pc:sldMk cId="2732317714" sldId="1321"/>
            <ac:spMk id="2" creationId="{20E55AC3-A516-E145-BDFE-2211A9AD3BD3}"/>
          </ac:spMkLst>
        </pc:spChg>
        <pc:spChg chg="del">
          <ac:chgData name="Ai Xin" userId="4bcebb4d-661a-4357-8715-2999a08aa140" providerId="ADAL" clId="{690D0DB3-199B-4A2A-99B7-8BD0D00980FC}" dt="2023-02-22T00:04:02.830" v="4548" actId="478"/>
          <ac:spMkLst>
            <pc:docMk/>
            <pc:sldMk cId="2732317714" sldId="1321"/>
            <ac:spMk id="7" creationId="{8FF365B0-5350-FF44-A4AA-99DDDA51A2E4}"/>
          </ac:spMkLst>
        </pc:spChg>
        <pc:spChg chg="add mod">
          <ac:chgData name="Ai Xin" userId="4bcebb4d-661a-4357-8715-2999a08aa140" providerId="ADAL" clId="{690D0DB3-199B-4A2A-99B7-8BD0D00980FC}" dt="2023-02-22T00:10:15.321" v="4595" actId="113"/>
          <ac:spMkLst>
            <pc:docMk/>
            <pc:sldMk cId="2732317714" sldId="1321"/>
            <ac:spMk id="9" creationId="{242D4FE5-E103-EE90-FA25-7F1CA5C48B65}"/>
          </ac:spMkLst>
        </pc:spChg>
        <pc:picChg chg="del">
          <ac:chgData name="Ai Xin" userId="4bcebb4d-661a-4357-8715-2999a08aa140" providerId="ADAL" clId="{690D0DB3-199B-4A2A-99B7-8BD0D00980FC}" dt="2023-02-22T00:03:58.834" v="4547" actId="478"/>
          <ac:picMkLst>
            <pc:docMk/>
            <pc:sldMk cId="2732317714" sldId="1321"/>
            <ac:picMk id="6" creationId="{F7145CD3-E01D-A040-9F88-3A277B7EDBBB}"/>
          </ac:picMkLst>
        </pc:picChg>
        <pc:picChg chg="add mod">
          <ac:chgData name="Ai Xin" userId="4bcebb4d-661a-4357-8715-2999a08aa140" providerId="ADAL" clId="{690D0DB3-199B-4A2A-99B7-8BD0D00980FC}" dt="2023-02-22T00:04:25.718" v="4551" actId="1076"/>
          <ac:picMkLst>
            <pc:docMk/>
            <pc:sldMk cId="2732317714" sldId="1321"/>
            <ac:picMk id="8" creationId="{5CE0A0A1-F408-6EE2-BF2C-8764762144A0}"/>
          </ac:picMkLst>
        </pc:picChg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136143294" sldId="1322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1481445681" sldId="1322"/>
        </pc:sldMkLst>
      </pc:sldChg>
      <pc:sldChg chg="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318103912" sldId="1323"/>
        </pc:sldMkLst>
        <pc:spChg chg="mod">
          <ac:chgData name="Ai Xin" userId="4bcebb4d-661a-4357-8715-2999a08aa140" providerId="ADAL" clId="{690D0DB3-199B-4A2A-99B7-8BD0D00980FC}" dt="2023-02-22T00:08:40.159" v="4578" actId="20577"/>
          <ac:spMkLst>
            <pc:docMk/>
            <pc:sldMk cId="2318103912" sldId="1323"/>
            <ac:spMk id="2" creationId="{AF8FB868-B78D-3C4B-964B-69E29601DF88}"/>
          </ac:spMkLst>
        </pc:spChg>
        <pc:picChg chg="mod">
          <ac:chgData name="Ai Xin" userId="4bcebb4d-661a-4357-8715-2999a08aa140" providerId="ADAL" clId="{690D0DB3-199B-4A2A-99B7-8BD0D00980FC}" dt="2023-02-22T00:07:48.862" v="4557" actId="1076"/>
          <ac:picMkLst>
            <pc:docMk/>
            <pc:sldMk cId="2318103912" sldId="1323"/>
            <ac:picMk id="5" creationId="{4A855466-7E4B-CC4C-97A8-158C98E23224}"/>
          </ac:picMkLst>
        </pc:pic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865405000" sldId="1323"/>
        </pc:sldMkLst>
      </pc:sldChg>
      <pc:sldChg chg="addSp delSp modSp add del mod modClrScheme chgLayout">
        <pc:chgData name="Ai Xin" userId="4bcebb4d-661a-4357-8715-2999a08aa140" providerId="ADAL" clId="{690D0DB3-199B-4A2A-99B7-8BD0D00980FC}" dt="2023-02-22T10:13:38.204" v="4617" actId="2696"/>
        <pc:sldMkLst>
          <pc:docMk/>
          <pc:sldMk cId="1947160805" sldId="1324"/>
        </pc:sldMkLst>
        <pc:spChg chg="add del">
          <ac:chgData name="Ai Xin" userId="4bcebb4d-661a-4357-8715-2999a08aa140" providerId="ADAL" clId="{690D0DB3-199B-4A2A-99B7-8BD0D00980FC}" dt="2023-02-21T23:59:36.262" v="4527" actId="478"/>
          <ac:spMkLst>
            <pc:docMk/>
            <pc:sldMk cId="1947160805" sldId="1324"/>
            <ac:spMk id="2" creationId="{890F48B5-0BD5-2A4A-A2A8-2D1B404E872F}"/>
          </ac:spMkLst>
        </pc:spChg>
        <pc:spChg chg="mod ord">
          <ac:chgData name="Ai Xin" userId="4bcebb4d-661a-4357-8715-2999a08aa140" providerId="ADAL" clId="{690D0DB3-199B-4A2A-99B7-8BD0D00980FC}" dt="2023-02-22T00:11:40.196" v="4612" actId="20577"/>
          <ac:spMkLst>
            <pc:docMk/>
            <pc:sldMk cId="1947160805" sldId="1324"/>
            <ac:spMk id="3" creationId="{F651DAD7-D78C-6444-A38B-EB098EEF676E}"/>
          </ac:spMkLst>
        </pc:spChg>
        <pc:spChg chg="mod ord">
          <ac:chgData name="Ai Xin" userId="4bcebb4d-661a-4357-8715-2999a08aa140" providerId="ADAL" clId="{690D0DB3-199B-4A2A-99B7-8BD0D00980FC}" dt="2023-02-21T23:26:30.815" v="4482" actId="700"/>
          <ac:spMkLst>
            <pc:docMk/>
            <pc:sldMk cId="1947160805" sldId="1324"/>
            <ac:spMk id="4" creationId="{FF1BE1D6-3266-234E-AF56-FA5566B5260F}"/>
          </ac:spMkLst>
        </pc:spChg>
        <pc:spChg chg="del mod">
          <ac:chgData name="Ai Xin" userId="4bcebb4d-661a-4357-8715-2999a08aa140" providerId="ADAL" clId="{690D0DB3-199B-4A2A-99B7-8BD0D00980FC}" dt="2023-02-21T23:59:32.118" v="4526" actId="478"/>
          <ac:spMkLst>
            <pc:docMk/>
            <pc:sldMk cId="1947160805" sldId="1324"/>
            <ac:spMk id="5" creationId="{BDF1D78C-9B13-694F-B13B-15CA87443F0B}"/>
          </ac:spMkLst>
        </pc:spChg>
        <pc:picChg chg="add mod">
          <ac:chgData name="Ai Xin" userId="4bcebb4d-661a-4357-8715-2999a08aa140" providerId="ADAL" clId="{690D0DB3-199B-4A2A-99B7-8BD0D00980FC}" dt="2023-02-22T07:53:21.451" v="4616" actId="1076"/>
          <ac:picMkLst>
            <pc:docMk/>
            <pc:sldMk cId="1947160805" sldId="1324"/>
            <ac:picMk id="5" creationId="{A4EF1E2C-F51A-386E-3B35-B0E8E6FD7899}"/>
          </ac:picMkLst>
        </pc:picChg>
        <pc:picChg chg="add del mod">
          <ac:chgData name="Ai Xin" userId="4bcebb4d-661a-4357-8715-2999a08aa140" providerId="ADAL" clId="{690D0DB3-199B-4A2A-99B7-8BD0D00980FC}" dt="2023-02-22T07:53:14.725" v="4613" actId="478"/>
          <ac:picMkLst>
            <pc:docMk/>
            <pc:sldMk cId="1947160805" sldId="1324"/>
            <ac:picMk id="7" creationId="{E5E98206-4529-EC6A-352E-328598B70145}"/>
          </ac:picMkLst>
        </pc:picChg>
        <pc:picChg chg="add mod">
          <ac:chgData name="Ai Xin" userId="4bcebb4d-661a-4357-8715-2999a08aa140" providerId="ADAL" clId="{690D0DB3-199B-4A2A-99B7-8BD0D00980FC}" dt="2023-02-21T23:59:59.750" v="4533" actId="1076"/>
          <ac:picMkLst>
            <pc:docMk/>
            <pc:sldMk cId="1947160805" sldId="1324"/>
            <ac:picMk id="9" creationId="{5075D84C-CD45-F994-544F-6AB0F4A13F91}"/>
          </ac:picMkLst>
        </pc:picChg>
        <pc:picChg chg="add mod">
          <ac:chgData name="Ai Xin" userId="4bcebb4d-661a-4357-8715-2999a08aa140" providerId="ADAL" clId="{690D0DB3-199B-4A2A-99B7-8BD0D00980FC}" dt="2023-02-22T00:00:20.663" v="4536" actId="1076"/>
          <ac:picMkLst>
            <pc:docMk/>
            <pc:sldMk cId="1947160805" sldId="1324"/>
            <ac:picMk id="11" creationId="{690BCA7B-1C3F-60B4-69B7-A1374DF4BC1C}"/>
          </ac:picMkLst>
        </pc:picChg>
        <pc:picChg chg="add mod">
          <ac:chgData name="Ai Xin" userId="4bcebb4d-661a-4357-8715-2999a08aa140" providerId="ADAL" clId="{690D0DB3-199B-4A2A-99B7-8BD0D00980FC}" dt="2023-02-22T00:00:39.494" v="4539" actId="1076"/>
          <ac:picMkLst>
            <pc:docMk/>
            <pc:sldMk cId="1947160805" sldId="1324"/>
            <ac:picMk id="13" creationId="{42FE64FA-5ABE-6214-51AA-BF88705012A2}"/>
          </ac:picMkLst>
        </pc:picChg>
      </pc:sldChg>
      <pc:sldChg chg="addSp delSp modSp add mod">
        <pc:chgData name="Ai Xin" userId="4bcebb4d-661a-4357-8715-2999a08aa140" providerId="ADAL" clId="{690D0DB3-199B-4A2A-99B7-8BD0D00980FC}" dt="2023-02-22T10:17:09.743" v="4646" actId="1076"/>
        <pc:sldMkLst>
          <pc:docMk/>
          <pc:sldMk cId="3498432343" sldId="1324"/>
        </pc:sldMkLst>
        <pc:picChg chg="del">
          <ac:chgData name="Ai Xin" userId="4bcebb4d-661a-4357-8715-2999a08aa140" providerId="ADAL" clId="{690D0DB3-199B-4A2A-99B7-8BD0D00980FC}" dt="2023-02-22T10:16:46.038" v="4638" actId="478"/>
          <ac:picMkLst>
            <pc:docMk/>
            <pc:sldMk cId="3498432343" sldId="1324"/>
            <ac:picMk id="5" creationId="{A4EF1E2C-F51A-386E-3B35-B0E8E6FD7899}"/>
          </ac:picMkLst>
        </pc:picChg>
        <pc:picChg chg="add mod">
          <ac:chgData name="Ai Xin" userId="4bcebb4d-661a-4357-8715-2999a08aa140" providerId="ADAL" clId="{690D0DB3-199B-4A2A-99B7-8BD0D00980FC}" dt="2023-02-22T10:17:06.703" v="4645" actId="1076"/>
          <ac:picMkLst>
            <pc:docMk/>
            <pc:sldMk cId="3498432343" sldId="1324"/>
            <ac:picMk id="6" creationId="{6C2715F6-F3CF-F75A-516C-08E9225CF125}"/>
          </ac:picMkLst>
        </pc:picChg>
        <pc:picChg chg="add mod">
          <ac:chgData name="Ai Xin" userId="4bcebb4d-661a-4357-8715-2999a08aa140" providerId="ADAL" clId="{690D0DB3-199B-4A2A-99B7-8BD0D00980FC}" dt="2023-02-22T10:17:09.743" v="4646" actId="1076"/>
          <ac:picMkLst>
            <pc:docMk/>
            <pc:sldMk cId="3498432343" sldId="1324"/>
            <ac:picMk id="8" creationId="{AC35D3FB-0375-1CB7-63F5-1054AA112AEE}"/>
          </ac:picMkLst>
        </pc:picChg>
      </pc:sldChg>
      <pc:sldChg chg="addSp delSp modSp new del mod modClrScheme chgLayout">
        <pc:chgData name="Ai Xin" userId="4bcebb4d-661a-4357-8715-2999a08aa140" providerId="ADAL" clId="{690D0DB3-199B-4A2A-99B7-8BD0D00980FC}" dt="2023-02-22T10:13:38.204" v="4617" actId="2696"/>
        <pc:sldMkLst>
          <pc:docMk/>
          <pc:sldMk cId="3627401393" sldId="1325"/>
        </pc:sldMkLst>
        <pc:spChg chg="del">
          <ac:chgData name="Ai Xin" userId="4bcebb4d-661a-4357-8715-2999a08aa140" providerId="ADAL" clId="{690D0DB3-199B-4A2A-99B7-8BD0D00980FC}" dt="2023-02-21T23:50:20.542" v="4484" actId="700"/>
          <ac:spMkLst>
            <pc:docMk/>
            <pc:sldMk cId="3627401393" sldId="1325"/>
            <ac:spMk id="2" creationId="{B2FFEB09-5EB3-AF28-EE04-933341BDA85D}"/>
          </ac:spMkLst>
        </pc:spChg>
        <pc:spChg chg="del">
          <ac:chgData name="Ai Xin" userId="4bcebb4d-661a-4357-8715-2999a08aa140" providerId="ADAL" clId="{690D0DB3-199B-4A2A-99B7-8BD0D00980FC}" dt="2023-02-21T23:50:20.542" v="4484" actId="700"/>
          <ac:spMkLst>
            <pc:docMk/>
            <pc:sldMk cId="3627401393" sldId="1325"/>
            <ac:spMk id="3" creationId="{BC83775D-EC71-D31E-1DA8-E64EB523212F}"/>
          </ac:spMkLst>
        </pc:spChg>
        <pc:spChg chg="mod ord">
          <ac:chgData name="Ai Xin" userId="4bcebb4d-661a-4357-8715-2999a08aa140" providerId="ADAL" clId="{690D0DB3-199B-4A2A-99B7-8BD0D00980FC}" dt="2023-02-21T23:50:20.542" v="4484" actId="700"/>
          <ac:spMkLst>
            <pc:docMk/>
            <pc:sldMk cId="3627401393" sldId="1325"/>
            <ac:spMk id="4" creationId="{540D74A8-DAC8-3D29-6D18-05DD1491A077}"/>
          </ac:spMkLst>
        </pc:spChg>
        <pc:spChg chg="add mod">
          <ac:chgData name="Ai Xin" userId="4bcebb4d-661a-4357-8715-2999a08aa140" providerId="ADAL" clId="{690D0DB3-199B-4A2A-99B7-8BD0D00980FC}" dt="2023-02-21T23:53:34.696" v="4508" actId="207"/>
          <ac:spMkLst>
            <pc:docMk/>
            <pc:sldMk cId="3627401393" sldId="1325"/>
            <ac:spMk id="16" creationId="{1F0A4F37-B2B5-BA6D-26E0-17C1875C0E49}"/>
          </ac:spMkLst>
        </pc:spChg>
        <pc:spChg chg="add mod">
          <ac:chgData name="Ai Xin" userId="4bcebb4d-661a-4357-8715-2999a08aa140" providerId="ADAL" clId="{690D0DB3-199B-4A2A-99B7-8BD0D00980FC}" dt="2023-02-21T23:54:43.502" v="4518" actId="14100"/>
          <ac:spMkLst>
            <pc:docMk/>
            <pc:sldMk cId="3627401393" sldId="1325"/>
            <ac:spMk id="20" creationId="{D7A60C50-EBE7-AA43-2B9F-CC2FB65A9F16}"/>
          </ac:spMkLst>
        </pc:spChg>
        <pc:picChg chg="add del mod">
          <ac:chgData name="Ai Xin" userId="4bcebb4d-661a-4357-8715-2999a08aa140" providerId="ADAL" clId="{690D0DB3-199B-4A2A-99B7-8BD0D00980FC}" dt="2023-02-21T23:52:19.250" v="4495" actId="478"/>
          <ac:picMkLst>
            <pc:docMk/>
            <pc:sldMk cId="3627401393" sldId="1325"/>
            <ac:picMk id="6" creationId="{5CCEAE66-023C-FF15-986E-0FA928DF407B}"/>
          </ac:picMkLst>
        </pc:picChg>
        <pc:picChg chg="add del mod">
          <ac:chgData name="Ai Xin" userId="4bcebb4d-661a-4357-8715-2999a08aa140" providerId="ADAL" clId="{690D0DB3-199B-4A2A-99B7-8BD0D00980FC}" dt="2023-02-21T23:52:28.289" v="4499" actId="21"/>
          <ac:picMkLst>
            <pc:docMk/>
            <pc:sldMk cId="3627401393" sldId="1325"/>
            <ac:picMk id="8" creationId="{8DD1BABB-EDD9-67CF-438B-712B9532FEBB}"/>
          </ac:picMkLst>
        </pc:picChg>
        <pc:picChg chg="add mod">
          <ac:chgData name="Ai Xin" userId="4bcebb4d-661a-4357-8715-2999a08aa140" providerId="ADAL" clId="{690D0DB3-199B-4A2A-99B7-8BD0D00980FC}" dt="2023-02-21T23:51:34.791" v="4493" actId="1076"/>
          <ac:picMkLst>
            <pc:docMk/>
            <pc:sldMk cId="3627401393" sldId="1325"/>
            <ac:picMk id="10" creationId="{76FD358B-23E7-60C6-A3AE-1B13E88E7F6A}"/>
          </ac:picMkLst>
        </pc:picChg>
        <pc:picChg chg="add mod">
          <ac:chgData name="Ai Xin" userId="4bcebb4d-661a-4357-8715-2999a08aa140" providerId="ADAL" clId="{690D0DB3-199B-4A2A-99B7-8BD0D00980FC}" dt="2023-02-21T23:54:21.712" v="4515" actId="1076"/>
          <ac:picMkLst>
            <pc:docMk/>
            <pc:sldMk cId="3627401393" sldId="1325"/>
            <ac:picMk id="12" creationId="{177760ED-3F0B-D033-01DB-8DDEA8AD0B18}"/>
          </ac:picMkLst>
        </pc:picChg>
        <pc:picChg chg="add del mod">
          <ac:chgData name="Ai Xin" userId="4bcebb4d-661a-4357-8715-2999a08aa140" providerId="ADAL" clId="{690D0DB3-199B-4A2A-99B7-8BD0D00980FC}" dt="2023-02-21T23:52:33.637" v="4501" actId="478"/>
          <ac:picMkLst>
            <pc:docMk/>
            <pc:sldMk cId="3627401393" sldId="1325"/>
            <ac:picMk id="13" creationId="{EBC7A776-EFF1-8B8A-C538-7070CD110F8F}"/>
          </ac:picMkLst>
        </pc:picChg>
        <pc:picChg chg="add mod">
          <ac:chgData name="Ai Xin" userId="4bcebb4d-661a-4357-8715-2999a08aa140" providerId="ADAL" clId="{690D0DB3-199B-4A2A-99B7-8BD0D00980FC}" dt="2023-02-21T23:53:08.174" v="4504" actId="1076"/>
          <ac:picMkLst>
            <pc:docMk/>
            <pc:sldMk cId="3627401393" sldId="1325"/>
            <ac:picMk id="15" creationId="{BD509BA4-4A1A-502E-5094-5DD6A9C5C4B6}"/>
          </ac:picMkLst>
        </pc:picChg>
        <pc:cxnChg chg="add mod">
          <ac:chgData name="Ai Xin" userId="4bcebb4d-661a-4357-8715-2999a08aa140" providerId="ADAL" clId="{690D0DB3-199B-4A2A-99B7-8BD0D00980FC}" dt="2023-02-21T23:53:56.191" v="4512" actId="14100"/>
          <ac:cxnSpMkLst>
            <pc:docMk/>
            <pc:sldMk cId="3627401393" sldId="1325"/>
            <ac:cxnSpMk id="18" creationId="{2FDFE634-B0A2-4F87-8FCA-C9A95C16B26B}"/>
          </ac:cxnSpMkLst>
        </pc:cxnChg>
        <pc:cxnChg chg="add mod">
          <ac:chgData name="Ai Xin" userId="4bcebb4d-661a-4357-8715-2999a08aa140" providerId="ADAL" clId="{690D0DB3-199B-4A2A-99B7-8BD0D00980FC}" dt="2023-02-21T23:54:59.983" v="4523" actId="14100"/>
          <ac:cxnSpMkLst>
            <pc:docMk/>
            <pc:sldMk cId="3627401393" sldId="1325"/>
            <ac:cxnSpMk id="21" creationId="{E7676D8B-F7F5-3359-D2EF-B2A16A5B524D}"/>
          </ac:cxnSpMkLst>
        </pc:cxn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3664463422" sldId="1325"/>
        </pc:sldMkLst>
      </pc:sldChg>
    </pc:docChg>
  </pc:docChgLst>
  <pc:docChgLst>
    <pc:chgData name="Ai Xin" userId="4bcebb4d-661a-4357-8715-2999a08aa140" providerId="ADAL" clId="{B7238A7F-D671-4EE9-8CCC-942CF2727801}"/>
    <pc:docChg chg="custSel addSld modSld">
      <pc:chgData name="Ai Xin" userId="4bcebb4d-661a-4357-8715-2999a08aa140" providerId="ADAL" clId="{B7238A7F-D671-4EE9-8CCC-942CF2727801}" dt="2023-03-16T09:41:26.026" v="61" actId="22"/>
      <pc:docMkLst>
        <pc:docMk/>
      </pc:docMkLst>
      <pc:sldChg chg="addSp delSp modSp mod">
        <pc:chgData name="Ai Xin" userId="4bcebb4d-661a-4357-8715-2999a08aa140" providerId="ADAL" clId="{B7238A7F-D671-4EE9-8CCC-942CF2727801}" dt="2023-03-16T09:40:52.045" v="59" actId="1076"/>
        <pc:sldMkLst>
          <pc:docMk/>
          <pc:sldMk cId="3498432343" sldId="1324"/>
        </pc:sldMkLst>
        <pc:picChg chg="add mod">
          <ac:chgData name="Ai Xin" userId="4bcebb4d-661a-4357-8715-2999a08aa140" providerId="ADAL" clId="{B7238A7F-D671-4EE9-8CCC-942CF2727801}" dt="2023-03-16T09:40:52.045" v="59" actId="1076"/>
          <ac:picMkLst>
            <pc:docMk/>
            <pc:sldMk cId="3498432343" sldId="1324"/>
            <ac:picMk id="5" creationId="{2BCD3D67-05CD-5CF7-6527-5CC497F41B54}"/>
          </ac:picMkLst>
        </pc:picChg>
        <pc:picChg chg="add del mod">
          <ac:chgData name="Ai Xin" userId="4bcebb4d-661a-4357-8715-2999a08aa140" providerId="ADAL" clId="{B7238A7F-D671-4EE9-8CCC-942CF2727801}" dt="2023-03-16T08:58:37.889" v="39" actId="478"/>
          <ac:picMkLst>
            <pc:docMk/>
            <pc:sldMk cId="3498432343" sldId="1324"/>
            <ac:picMk id="5" creationId="{46520FA9-C75E-09CB-DD40-B2A98908A626}"/>
          </ac:picMkLst>
        </pc:picChg>
        <pc:picChg chg="del">
          <ac:chgData name="Ai Xin" userId="4bcebb4d-661a-4357-8715-2999a08aa140" providerId="ADAL" clId="{B7238A7F-D671-4EE9-8CCC-942CF2727801}" dt="2023-03-07T02:36:37.698" v="6" actId="21"/>
          <ac:picMkLst>
            <pc:docMk/>
            <pc:sldMk cId="3498432343" sldId="1324"/>
            <ac:picMk id="6" creationId="{6C2715F6-F3CF-F75A-516C-08E9225CF125}"/>
          </ac:picMkLst>
        </pc:picChg>
        <pc:picChg chg="add del mod">
          <ac:chgData name="Ai Xin" userId="4bcebb4d-661a-4357-8715-2999a08aa140" providerId="ADAL" clId="{B7238A7F-D671-4EE9-8CCC-942CF2727801}" dt="2023-03-16T09:40:46.433" v="57" actId="478"/>
          <ac:picMkLst>
            <pc:docMk/>
            <pc:sldMk cId="3498432343" sldId="1324"/>
            <ac:picMk id="7" creationId="{53F4AA28-8858-217B-3DE6-61F61741838D}"/>
          </ac:picMkLst>
        </pc:picChg>
        <pc:picChg chg="del">
          <ac:chgData name="Ai Xin" userId="4bcebb4d-661a-4357-8715-2999a08aa140" providerId="ADAL" clId="{B7238A7F-D671-4EE9-8CCC-942CF2727801}" dt="2023-03-07T02:36:08.711" v="0" actId="478"/>
          <ac:picMkLst>
            <pc:docMk/>
            <pc:sldMk cId="3498432343" sldId="1324"/>
            <ac:picMk id="8" creationId="{AC35D3FB-0375-1CB7-63F5-1054AA112AEE}"/>
          </ac:picMkLst>
        </pc:picChg>
        <pc:picChg chg="mod">
          <ac:chgData name="Ai Xin" userId="4bcebb4d-661a-4357-8715-2999a08aa140" providerId="ADAL" clId="{B7238A7F-D671-4EE9-8CCC-942CF2727801}" dt="2023-03-16T08:52:48.477" v="30" actId="1076"/>
          <ac:picMkLst>
            <pc:docMk/>
            <pc:sldMk cId="3498432343" sldId="1324"/>
            <ac:picMk id="9" creationId="{5075D84C-CD45-F994-544F-6AB0F4A13F91}"/>
          </ac:picMkLst>
        </pc:picChg>
        <pc:picChg chg="mod">
          <ac:chgData name="Ai Xin" userId="4bcebb4d-661a-4357-8715-2999a08aa140" providerId="ADAL" clId="{B7238A7F-D671-4EE9-8CCC-942CF2727801}" dt="2023-03-16T08:58:23.271" v="37" actId="1076"/>
          <ac:picMkLst>
            <pc:docMk/>
            <pc:sldMk cId="3498432343" sldId="1324"/>
            <ac:picMk id="11" creationId="{690BCA7B-1C3F-60B4-69B7-A1374DF4BC1C}"/>
          </ac:picMkLst>
        </pc:picChg>
        <pc:picChg chg="mod">
          <ac:chgData name="Ai Xin" userId="4bcebb4d-661a-4357-8715-2999a08aa140" providerId="ADAL" clId="{B7238A7F-D671-4EE9-8CCC-942CF2727801}" dt="2023-03-16T08:58:24.657" v="38" actId="1076"/>
          <ac:picMkLst>
            <pc:docMk/>
            <pc:sldMk cId="3498432343" sldId="1324"/>
            <ac:picMk id="13" creationId="{42FE64FA-5ABE-6214-51AA-BF88705012A2}"/>
          </ac:picMkLst>
        </pc:picChg>
      </pc:sldChg>
      <pc:sldChg chg="addSp modSp mod">
        <pc:chgData name="Ai Xin" userId="4bcebb4d-661a-4357-8715-2999a08aa140" providerId="ADAL" clId="{B7238A7F-D671-4EE9-8CCC-942CF2727801}" dt="2023-03-07T02:39:19.946" v="29" actId="14100"/>
        <pc:sldMkLst>
          <pc:docMk/>
          <pc:sldMk cId="3664463422" sldId="1325"/>
        </pc:sldMkLst>
        <pc:picChg chg="add mod">
          <ac:chgData name="Ai Xin" userId="4bcebb4d-661a-4357-8715-2999a08aa140" providerId="ADAL" clId="{B7238A7F-D671-4EE9-8CCC-942CF2727801}" dt="2023-03-07T02:39:19.946" v="29" actId="14100"/>
          <ac:picMkLst>
            <pc:docMk/>
            <pc:sldMk cId="3664463422" sldId="1325"/>
            <ac:picMk id="3" creationId="{BD908FA0-E871-6DB1-DE64-AC7ACCFB4E5E}"/>
          </ac:picMkLst>
        </pc:picChg>
      </pc:sldChg>
      <pc:sldChg chg="addSp delSp modSp new mod modClrScheme chgLayout">
        <pc:chgData name="Ai Xin" userId="4bcebb4d-661a-4357-8715-2999a08aa140" providerId="ADAL" clId="{B7238A7F-D671-4EE9-8CCC-942CF2727801}" dt="2023-03-16T09:41:26.026" v="61" actId="22"/>
        <pc:sldMkLst>
          <pc:docMk/>
          <pc:sldMk cId="330814527" sldId="1326"/>
        </pc:sldMkLst>
        <pc:spChg chg="del">
          <ac:chgData name="Ai Xin" userId="4bcebb4d-661a-4357-8715-2999a08aa140" providerId="ADAL" clId="{B7238A7F-D671-4EE9-8CCC-942CF2727801}" dt="2023-03-07T02:36:26.794" v="2" actId="700"/>
          <ac:spMkLst>
            <pc:docMk/>
            <pc:sldMk cId="330814527" sldId="1326"/>
            <ac:spMk id="2" creationId="{92FA23F1-609C-C666-DC22-36DB3229B1D0}"/>
          </ac:spMkLst>
        </pc:spChg>
        <pc:spChg chg="del">
          <ac:chgData name="Ai Xin" userId="4bcebb4d-661a-4357-8715-2999a08aa140" providerId="ADAL" clId="{B7238A7F-D671-4EE9-8CCC-942CF2727801}" dt="2023-03-07T02:36:26.794" v="2" actId="700"/>
          <ac:spMkLst>
            <pc:docMk/>
            <pc:sldMk cId="330814527" sldId="1326"/>
            <ac:spMk id="3" creationId="{AC2E4810-473B-FAC9-1473-840EA328876D}"/>
          </ac:spMkLst>
        </pc:spChg>
        <pc:spChg chg="mod ord">
          <ac:chgData name="Ai Xin" userId="4bcebb4d-661a-4357-8715-2999a08aa140" providerId="ADAL" clId="{B7238A7F-D671-4EE9-8CCC-942CF2727801}" dt="2023-03-07T02:36:26.794" v="2" actId="700"/>
          <ac:spMkLst>
            <pc:docMk/>
            <pc:sldMk cId="330814527" sldId="1326"/>
            <ac:spMk id="4" creationId="{04411B0F-5443-F7FB-F1B7-5B2877369DAD}"/>
          </ac:spMkLst>
        </pc:spChg>
        <pc:picChg chg="add del mod">
          <ac:chgData name="Ai Xin" userId="4bcebb4d-661a-4357-8715-2999a08aa140" providerId="ADAL" clId="{B7238A7F-D671-4EE9-8CCC-942CF2727801}" dt="2023-03-16T09:41:02.071" v="60" actId="478"/>
          <ac:picMkLst>
            <pc:docMk/>
            <pc:sldMk cId="330814527" sldId="1326"/>
            <ac:picMk id="3" creationId="{DE347FC6-836C-8F34-D896-AAD0CD088248}"/>
          </ac:picMkLst>
        </pc:picChg>
        <pc:picChg chg="add">
          <ac:chgData name="Ai Xin" userId="4bcebb4d-661a-4357-8715-2999a08aa140" providerId="ADAL" clId="{B7238A7F-D671-4EE9-8CCC-942CF2727801}" dt="2023-03-16T09:41:26.026" v="61" actId="22"/>
          <ac:picMkLst>
            <pc:docMk/>
            <pc:sldMk cId="330814527" sldId="1326"/>
            <ac:picMk id="5" creationId="{4AEAC1F6-FF0A-65BA-7C67-6D6D35960585}"/>
          </ac:picMkLst>
        </pc:picChg>
        <pc:picChg chg="add del mod">
          <ac:chgData name="Ai Xin" userId="4bcebb4d-661a-4357-8715-2999a08aa140" providerId="ADAL" clId="{B7238A7F-D671-4EE9-8CCC-942CF2727801}" dt="2023-03-16T08:59:26.638" v="43" actId="478"/>
          <ac:picMkLst>
            <pc:docMk/>
            <pc:sldMk cId="330814527" sldId="1326"/>
            <ac:picMk id="6" creationId="{89D4E9D5-2D45-D601-D61D-2F14968726CF}"/>
          </ac:picMkLst>
        </pc:picChg>
        <pc:picChg chg="add mod">
          <ac:chgData name="Ai Xin" userId="4bcebb4d-661a-4357-8715-2999a08aa140" providerId="ADAL" clId="{B7238A7F-D671-4EE9-8CCC-942CF2727801}" dt="2023-03-16T08:59:32.555" v="46" actId="1076"/>
          <ac:picMkLst>
            <pc:docMk/>
            <pc:sldMk cId="330814527" sldId="1326"/>
            <ac:picMk id="7" creationId="{36E3780F-CFA5-8B3B-9985-FE0701A231FB}"/>
          </ac:picMkLst>
        </pc:picChg>
        <pc:picChg chg="add mod">
          <ac:chgData name="Ai Xin" userId="4bcebb4d-661a-4357-8715-2999a08aa140" providerId="ADAL" clId="{B7238A7F-D671-4EE9-8CCC-942CF2727801}" dt="2023-03-16T09:00:10.506" v="52" actId="1076"/>
          <ac:picMkLst>
            <pc:docMk/>
            <pc:sldMk cId="330814527" sldId="1326"/>
            <ac:picMk id="9" creationId="{3EF7E11F-8E9D-C5BB-DA1B-297AD3D54842}"/>
          </ac:picMkLst>
        </pc:picChg>
        <pc:picChg chg="add mod">
          <ac:chgData name="Ai Xin" userId="4bcebb4d-661a-4357-8715-2999a08aa140" providerId="ADAL" clId="{B7238A7F-D671-4EE9-8CCC-942CF2727801}" dt="2023-03-16T09:00:14.166" v="54" actId="1076"/>
          <ac:picMkLst>
            <pc:docMk/>
            <pc:sldMk cId="330814527" sldId="1326"/>
            <ac:picMk id="10" creationId="{D3A2ADBA-0608-650D-A679-6A6F236603AF}"/>
          </ac:picMkLst>
        </pc:picChg>
      </pc:sldChg>
    </pc:docChg>
  </pc:docChgLst>
  <pc:docChgLst>
    <pc:chgData name="Ai Xin" userId="4bcebb4d-661a-4357-8715-2999a08aa140" providerId="ADAL" clId="{DBFF6A99-8BE0-4277-88FB-7A761193D749}"/>
    <pc:docChg chg="custSel modSld">
      <pc:chgData name="Ai Xin" userId="4bcebb4d-661a-4357-8715-2999a08aa140" providerId="ADAL" clId="{DBFF6A99-8BE0-4277-88FB-7A761193D749}" dt="2023-08-25T01:52:46.472" v="2" actId="1076"/>
      <pc:docMkLst>
        <pc:docMk/>
      </pc:docMkLst>
      <pc:sldChg chg="addSp delSp modSp mod">
        <pc:chgData name="Ai Xin" userId="4bcebb4d-661a-4357-8715-2999a08aa140" providerId="ADAL" clId="{DBFF6A99-8BE0-4277-88FB-7A761193D749}" dt="2023-08-25T01:52:46.472" v="2" actId="1076"/>
        <pc:sldMkLst>
          <pc:docMk/>
          <pc:sldMk cId="251693964" sldId="1340"/>
        </pc:sldMkLst>
        <pc:picChg chg="add mod">
          <ac:chgData name="Ai Xin" userId="4bcebb4d-661a-4357-8715-2999a08aa140" providerId="ADAL" clId="{DBFF6A99-8BE0-4277-88FB-7A761193D749}" dt="2023-08-25T01:52:46.472" v="2" actId="1076"/>
          <ac:picMkLst>
            <pc:docMk/>
            <pc:sldMk cId="251693964" sldId="1340"/>
            <ac:picMk id="8" creationId="{EBEFAEFA-415A-58D8-C046-1005AD61396D}"/>
          </ac:picMkLst>
        </pc:picChg>
        <pc:picChg chg="del">
          <ac:chgData name="Ai Xin" userId="4bcebb4d-661a-4357-8715-2999a08aa140" providerId="ADAL" clId="{DBFF6A99-8BE0-4277-88FB-7A761193D749}" dt="2023-08-25T01:52:06.269" v="0" actId="478"/>
          <ac:picMkLst>
            <pc:docMk/>
            <pc:sldMk cId="251693964" sldId="1340"/>
            <ac:picMk id="13" creationId="{43BA4C2D-C7E5-4EA6-77A3-0BEF88E631E4}"/>
          </ac:picMkLst>
        </pc:picChg>
      </pc:sldChg>
    </pc:docChg>
  </pc:docChgLst>
  <pc:docChgLst>
    <pc:chgData name="Ai Xin" userId="4bcebb4d-661a-4357-8715-2999a08aa140" providerId="ADAL" clId="{AE5D8C34-EC0A-44F4-9F39-139BBF126448}"/>
    <pc:docChg chg="undo custSel addSld delSld modSld">
      <pc:chgData name="Ai Xin" userId="4bcebb4d-661a-4357-8715-2999a08aa140" providerId="ADAL" clId="{AE5D8C34-EC0A-44F4-9F39-139BBF126448}" dt="2023-03-13T07:54:16.989" v="139" actId="6549"/>
      <pc:docMkLst>
        <pc:docMk/>
      </pc:docMkLst>
      <pc:sldChg chg="add">
        <pc:chgData name="Ai Xin" userId="4bcebb4d-661a-4357-8715-2999a08aa140" providerId="ADAL" clId="{AE5D8C34-EC0A-44F4-9F39-139BBF126448}" dt="2023-03-13T01:17:03.237" v="31"/>
        <pc:sldMkLst>
          <pc:docMk/>
          <pc:sldMk cId="802265924" sldId="927"/>
        </pc:sldMkLst>
      </pc:sldChg>
      <pc:sldChg chg="modSp add mod">
        <pc:chgData name="Ai Xin" userId="4bcebb4d-661a-4357-8715-2999a08aa140" providerId="ADAL" clId="{AE5D8C34-EC0A-44F4-9F39-139BBF126448}" dt="2023-03-06T01:06:29.500" v="11" actId="20577"/>
        <pc:sldMkLst>
          <pc:docMk/>
          <pc:sldMk cId="3290373478" sldId="1252"/>
        </pc:sldMkLst>
        <pc:spChg chg="mod">
          <ac:chgData name="Ai Xin" userId="4bcebb4d-661a-4357-8715-2999a08aa140" providerId="ADAL" clId="{AE5D8C34-EC0A-44F4-9F39-139BBF126448}" dt="2023-03-06T01:06:29.500" v="11" actId="20577"/>
          <ac:spMkLst>
            <pc:docMk/>
            <pc:sldMk cId="3290373478" sldId="1252"/>
            <ac:spMk id="3" creationId="{6DC1937D-265E-D246-B180-93C7760CF657}"/>
          </ac:spMkLst>
        </pc:spChg>
      </pc:sldChg>
      <pc:sldChg chg="modNotesTx">
        <pc:chgData name="Ai Xin" userId="4bcebb4d-661a-4357-8715-2999a08aa140" providerId="ADAL" clId="{AE5D8C34-EC0A-44F4-9F39-139BBF126448}" dt="2023-03-06T03:44:02.362" v="30" actId="20577"/>
        <pc:sldMkLst>
          <pc:docMk/>
          <pc:sldMk cId="1685464019" sldId="1262"/>
        </pc:sldMkLst>
      </pc:sldChg>
      <pc:sldChg chg="modSp add del mod">
        <pc:chgData name="Ai Xin" userId="4bcebb4d-661a-4357-8715-2999a08aa140" providerId="ADAL" clId="{AE5D8C34-EC0A-44F4-9F39-139BBF126448}" dt="2023-03-13T03:02:25.289" v="55" actId="1076"/>
        <pc:sldMkLst>
          <pc:docMk/>
          <pc:sldMk cId="329327781" sldId="1269"/>
        </pc:sldMkLst>
        <pc:spChg chg="mod">
          <ac:chgData name="Ai Xin" userId="4bcebb4d-661a-4357-8715-2999a08aa140" providerId="ADAL" clId="{AE5D8C34-EC0A-44F4-9F39-139BBF126448}" dt="2023-03-13T03:02:25.289" v="55" actId="1076"/>
          <ac:spMkLst>
            <pc:docMk/>
            <pc:sldMk cId="329327781" sldId="1269"/>
            <ac:spMk id="11" creationId="{49F1330A-4A5A-DCBC-513B-2AE8F07EA4AB}"/>
          </ac:spMkLst>
        </pc:spChg>
      </pc:sldChg>
      <pc:sldChg chg="add del">
        <pc:chgData name="Ai Xin" userId="4bcebb4d-661a-4357-8715-2999a08aa140" providerId="ADAL" clId="{AE5D8C34-EC0A-44F4-9F39-139BBF126448}" dt="2023-03-13T02:13:35.040" v="49"/>
        <pc:sldMkLst>
          <pc:docMk/>
          <pc:sldMk cId="2624425319" sldId="1270"/>
        </pc:sldMkLst>
      </pc:sldChg>
      <pc:sldChg chg="del">
        <pc:chgData name="Ai Xin" userId="4bcebb4d-661a-4357-8715-2999a08aa140" providerId="ADAL" clId="{AE5D8C34-EC0A-44F4-9F39-139BBF126448}" dt="2023-03-06T01:17:24.251" v="14" actId="47"/>
        <pc:sldMkLst>
          <pc:docMk/>
          <pc:sldMk cId="3500876636" sldId="1271"/>
        </pc:sldMkLst>
      </pc:sldChg>
      <pc:sldChg chg="modNotesTx">
        <pc:chgData name="Ai Xin" userId="4bcebb4d-661a-4357-8715-2999a08aa140" providerId="ADAL" clId="{AE5D8C34-EC0A-44F4-9F39-139BBF126448}" dt="2023-03-13T06:05:47.185" v="136"/>
        <pc:sldMkLst>
          <pc:docMk/>
          <pc:sldMk cId="2127681826" sldId="1282"/>
        </pc:sldMkLst>
      </pc:sldChg>
      <pc:sldChg chg="delSp modSp mod">
        <pc:chgData name="Ai Xin" userId="4bcebb4d-661a-4357-8715-2999a08aa140" providerId="ADAL" clId="{AE5D8C34-EC0A-44F4-9F39-139BBF126448}" dt="2023-03-06T01:47:54.542" v="28" actId="1076"/>
        <pc:sldMkLst>
          <pc:docMk/>
          <pc:sldMk cId="2426050583" sldId="1283"/>
        </pc:sldMkLst>
        <pc:spChg chg="mod">
          <ac:chgData name="Ai Xin" userId="4bcebb4d-661a-4357-8715-2999a08aa140" providerId="ADAL" clId="{AE5D8C34-EC0A-44F4-9F39-139BBF126448}" dt="2023-03-06T01:47:51.496" v="27" actId="20577"/>
          <ac:spMkLst>
            <pc:docMk/>
            <pc:sldMk cId="2426050583" sldId="1283"/>
            <ac:spMk id="2" creationId="{D8BCECB3-DF8D-CE6C-E777-0F31A92234B3}"/>
          </ac:spMkLst>
        </pc:spChg>
        <pc:picChg chg="mod">
          <ac:chgData name="Ai Xin" userId="4bcebb4d-661a-4357-8715-2999a08aa140" providerId="ADAL" clId="{AE5D8C34-EC0A-44F4-9F39-139BBF126448}" dt="2023-03-06T01:47:54.542" v="28" actId="1076"/>
          <ac:picMkLst>
            <pc:docMk/>
            <pc:sldMk cId="2426050583" sldId="1283"/>
            <ac:picMk id="8" creationId="{86F62E9E-F151-07FD-F3A1-3925223C3FC1}"/>
          </ac:picMkLst>
        </pc:picChg>
        <pc:picChg chg="del">
          <ac:chgData name="Ai Xin" userId="4bcebb4d-661a-4357-8715-2999a08aa140" providerId="ADAL" clId="{AE5D8C34-EC0A-44F4-9F39-139BBF126448}" dt="2023-03-06T01:47:36.871" v="24" actId="478"/>
          <ac:picMkLst>
            <pc:docMk/>
            <pc:sldMk cId="2426050583" sldId="1283"/>
            <ac:picMk id="10" creationId="{B485FD9F-EF6E-CF79-12BE-A3015EACAAE5}"/>
          </ac:picMkLst>
        </pc:picChg>
      </pc:sldChg>
      <pc:sldChg chg="modNotesTx">
        <pc:chgData name="Ai Xin" userId="4bcebb4d-661a-4357-8715-2999a08aa140" providerId="ADAL" clId="{AE5D8C34-EC0A-44F4-9F39-139BBF126448}" dt="2023-03-13T07:54:16.989" v="139" actId="6549"/>
        <pc:sldMkLst>
          <pc:docMk/>
          <pc:sldMk cId="215825375" sldId="1287"/>
        </pc:sldMkLst>
      </pc:sldChg>
      <pc:sldChg chg="del">
        <pc:chgData name="Ai Xin" userId="4bcebb4d-661a-4357-8715-2999a08aa140" providerId="ADAL" clId="{AE5D8C34-EC0A-44F4-9F39-139BBF126448}" dt="2023-03-06T01:05:04.869" v="0" actId="47"/>
        <pc:sldMkLst>
          <pc:docMk/>
          <pc:sldMk cId="2415250206" sldId="1290"/>
        </pc:sldMkLst>
      </pc:sldChg>
      <pc:sldChg chg="del">
        <pc:chgData name="Ai Xin" userId="4bcebb4d-661a-4357-8715-2999a08aa140" providerId="ADAL" clId="{AE5D8C34-EC0A-44F4-9F39-139BBF126448}" dt="2023-03-06T01:05:04.869" v="0" actId="47"/>
        <pc:sldMkLst>
          <pc:docMk/>
          <pc:sldMk cId="3561489340" sldId="1291"/>
        </pc:sldMkLst>
      </pc:sldChg>
      <pc:sldChg chg="del">
        <pc:chgData name="Ai Xin" userId="4bcebb4d-661a-4357-8715-2999a08aa140" providerId="ADAL" clId="{AE5D8C34-EC0A-44F4-9F39-139BBF126448}" dt="2023-03-06T01:05:04.869" v="0" actId="47"/>
        <pc:sldMkLst>
          <pc:docMk/>
          <pc:sldMk cId="980716973" sldId="1292"/>
        </pc:sldMkLst>
      </pc:sldChg>
      <pc:sldChg chg="del">
        <pc:chgData name="Ai Xin" userId="4bcebb4d-661a-4357-8715-2999a08aa140" providerId="ADAL" clId="{AE5D8C34-EC0A-44F4-9F39-139BBF126448}" dt="2023-03-06T01:05:04.869" v="0" actId="47"/>
        <pc:sldMkLst>
          <pc:docMk/>
          <pc:sldMk cId="3774845524" sldId="1293"/>
        </pc:sldMkLst>
      </pc:sldChg>
      <pc:sldChg chg="modNotesTx">
        <pc:chgData name="Ai Xin" userId="4bcebb4d-661a-4357-8715-2999a08aa140" providerId="ADAL" clId="{AE5D8C34-EC0A-44F4-9F39-139BBF126448}" dt="2023-03-06T01:22:38.517" v="22" actId="6549"/>
        <pc:sldMkLst>
          <pc:docMk/>
          <pc:sldMk cId="2950612341" sldId="1302"/>
        </pc:sldMkLst>
      </pc:sldChg>
      <pc:sldChg chg="del">
        <pc:chgData name="Ai Xin" userId="4bcebb4d-661a-4357-8715-2999a08aa140" providerId="ADAL" clId="{AE5D8C34-EC0A-44F4-9F39-139BBF126448}" dt="2023-03-06T01:05:29.463" v="1" actId="2696"/>
        <pc:sldMkLst>
          <pc:docMk/>
          <pc:sldMk cId="1095270005" sldId="1305"/>
        </pc:sldMkLst>
      </pc:sldChg>
      <pc:sldChg chg="add">
        <pc:chgData name="Ai Xin" userId="4bcebb4d-661a-4357-8715-2999a08aa140" providerId="ADAL" clId="{AE5D8C34-EC0A-44F4-9F39-139BBF126448}" dt="2023-03-06T01:05:36.709" v="2"/>
        <pc:sldMkLst>
          <pc:docMk/>
          <pc:sldMk cId="2424047082" sldId="1305"/>
        </pc:sldMkLst>
      </pc:sldChg>
      <pc:sldChg chg="del">
        <pc:chgData name="Ai Xin" userId="4bcebb4d-661a-4357-8715-2999a08aa140" providerId="ADAL" clId="{AE5D8C34-EC0A-44F4-9F39-139BBF126448}" dt="2023-03-06T01:05:29.463" v="1" actId="2696"/>
        <pc:sldMkLst>
          <pc:docMk/>
          <pc:sldMk cId="867959735" sldId="1306"/>
        </pc:sldMkLst>
      </pc:sldChg>
      <pc:sldChg chg="modSp add mod">
        <pc:chgData name="Ai Xin" userId="4bcebb4d-661a-4357-8715-2999a08aa140" providerId="ADAL" clId="{AE5D8C34-EC0A-44F4-9F39-139BBF126448}" dt="2023-03-13T01:44:58.384" v="48" actId="14100"/>
        <pc:sldMkLst>
          <pc:docMk/>
          <pc:sldMk cId="2706021537" sldId="1306"/>
        </pc:sldMkLst>
        <pc:spChg chg="mod">
          <ac:chgData name="Ai Xin" userId="4bcebb4d-661a-4357-8715-2999a08aa140" providerId="ADAL" clId="{AE5D8C34-EC0A-44F4-9F39-139BBF126448}" dt="2023-03-13T01:44:58.384" v="48" actId="14100"/>
          <ac:spMkLst>
            <pc:docMk/>
            <pc:sldMk cId="2706021537" sldId="1306"/>
            <ac:spMk id="2" creationId="{72515933-84E7-6418-9AC6-B1FDCDF15BB1}"/>
          </ac:spMkLst>
        </pc:spChg>
        <pc:picChg chg="mod">
          <ac:chgData name="Ai Xin" userId="4bcebb4d-661a-4357-8715-2999a08aa140" providerId="ADAL" clId="{AE5D8C34-EC0A-44F4-9F39-139BBF126448}" dt="2023-03-13T01:43:45.169" v="32" actId="1076"/>
          <ac:picMkLst>
            <pc:docMk/>
            <pc:sldMk cId="2706021537" sldId="1306"/>
            <ac:picMk id="6" creationId="{07AF2C11-B6BD-2108-6927-E7EDC4591C98}"/>
          </ac:picMkLst>
        </pc:picChg>
      </pc:sldChg>
      <pc:sldChg chg="del">
        <pc:chgData name="Ai Xin" userId="4bcebb4d-661a-4357-8715-2999a08aa140" providerId="ADAL" clId="{AE5D8C34-EC0A-44F4-9F39-139BBF126448}" dt="2023-03-06T01:05:04.869" v="0" actId="47"/>
        <pc:sldMkLst>
          <pc:docMk/>
          <pc:sldMk cId="1777720967" sldId="1315"/>
        </pc:sldMkLst>
      </pc:sldChg>
      <pc:sldChg chg="modSp mod">
        <pc:chgData name="Ai Xin" userId="4bcebb4d-661a-4357-8715-2999a08aa140" providerId="ADAL" clId="{AE5D8C34-EC0A-44F4-9F39-139BBF126448}" dt="2023-03-13T03:10:03.502" v="133" actId="20577"/>
        <pc:sldMkLst>
          <pc:docMk/>
          <pc:sldMk cId="2865405000" sldId="1323"/>
        </pc:sldMkLst>
        <pc:spChg chg="mod">
          <ac:chgData name="Ai Xin" userId="4bcebb4d-661a-4357-8715-2999a08aa140" providerId="ADAL" clId="{AE5D8C34-EC0A-44F4-9F39-139BBF126448}" dt="2023-03-13T03:10:03.502" v="133" actId="20577"/>
          <ac:spMkLst>
            <pc:docMk/>
            <pc:sldMk cId="2865405000" sldId="1323"/>
            <ac:spMk id="2" creationId="{AF8FB868-B78D-3C4B-964B-69E29601DF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Predict positive / negative on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75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Predict </a:t>
            </a:r>
            <a:r>
              <a:rPr lang="en-US" b="0" i="0" dirty="0">
                <a:effectLst/>
                <a:latin typeface="Söhne"/>
              </a:rPr>
              <a:t>Patient Length of Stay in a Hospital</a:t>
            </a:r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08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>
                <a:solidFill>
                  <a:srgbClr val="0433FF"/>
                </a:solidFill>
                <a:latin typeface="HelveticaNeue-Bold"/>
              </a:rPr>
              <a:t>- Cache training data in memory across iterations</a:t>
            </a:r>
          </a:p>
          <a:p>
            <a:r>
              <a:rPr lang="en-US" sz="1200" b="0" i="0" u="none" strike="noStrike" baseline="0" dirty="0">
                <a:solidFill>
                  <a:srgbClr val="0433FF"/>
                </a:solidFill>
                <a:latin typeface="HelveticaNeue-Bold"/>
              </a:rPr>
              <a:t>- Use broadcast variable to save &amp; broadcast weights iteration by iteration</a:t>
            </a:r>
            <a:endParaRPr lang="en-SG" b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7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https://spark.apache.org/docs/latest/api/python/reference/api/pyspark.ml.feature.HashingTF.html</a:t>
            </a:r>
          </a:p>
          <a:p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class </a:t>
            </a:r>
            <a:r>
              <a:rPr lang="en-SG" b="0" dirty="0" err="1"/>
              <a:t>pyspark.ml.feature.HashingTF</a:t>
            </a:r>
            <a:r>
              <a:rPr lang="en-SG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*</a:t>
            </a:r>
            <a:r>
              <a:rPr lang="en-SG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SG" b="0" i="1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numFeatures</a:t>
            </a:r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: int = 262144</a:t>
            </a:r>
            <a:r>
              <a:rPr lang="en-SG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binary: bool = False</a:t>
            </a:r>
            <a:r>
              <a:rPr lang="en-SG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SG" b="0" i="1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inputCol</a:t>
            </a:r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: Optional[str] = None</a:t>
            </a:r>
            <a:r>
              <a:rPr lang="en-SG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SG" b="0" i="1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outputCol</a:t>
            </a:r>
            <a:r>
              <a:rPr lang="en-SG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: Optional[str] = None</a:t>
            </a:r>
            <a:r>
              <a:rPr lang="en-SG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</a:t>
            </a:r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0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433FF"/>
                </a:solidFill>
                <a:latin typeface="HelveticaNeue-Bold"/>
              </a:rPr>
              <a:t>- Cache training data in memory across iterations</a:t>
            </a:r>
          </a:p>
          <a:p>
            <a:r>
              <a:rPr lang="en-US" sz="1800" b="0" i="0" u="none" strike="noStrike" baseline="0" dirty="0">
                <a:solidFill>
                  <a:srgbClr val="0433FF"/>
                </a:solidFill>
                <a:latin typeface="HelveticaNeue-Bold"/>
              </a:rPr>
              <a:t>- Use broadcast variable to save &amp; broadcast weights iteration by iteration</a:t>
            </a:r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res: residual sum of squares</a:t>
            </a:r>
          </a:p>
          <a:p>
            <a:r>
              <a:rPr lang="en-SG" dirty="0"/>
              <a:t>tot: total sum of squares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7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0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2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main abstraction in Spark SQL’s API is a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r>
              <a:rPr lang="en-US" sz="1800" b="0" i="0" u="none" strike="noStrike" baseline="0" dirty="0">
                <a:latin typeface="NimbusRomNo9L-Regu"/>
              </a:rPr>
              <a:t>, a distributed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collection of rows with the same schema. A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is equivalent to a table in a relational database, and can also be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manipulated in similar ways to the “native” distributed collections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in Spark (RDDs). Unlike RDDs, </a:t>
            </a:r>
            <a:r>
              <a:rPr lang="en-US" sz="1800" b="0" i="0" u="none" strike="noStrike" baseline="0" dirty="0" err="1">
                <a:latin typeface="NimbusRomNo9L-Regu"/>
              </a:rPr>
              <a:t>DataFrames</a:t>
            </a:r>
            <a:r>
              <a:rPr lang="en-US" sz="1800" b="0" i="0" u="none" strike="noStrike" baseline="0" dirty="0">
                <a:latin typeface="NimbusRomNo9L-Regu"/>
              </a:rPr>
              <a:t> keep track of their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schema and support various relational operations that lead to more</a:t>
            </a:r>
          </a:p>
          <a:p>
            <a:pPr algn="l"/>
            <a:r>
              <a:rPr lang="en-SG" sz="1800" b="0" i="0" u="none" strike="noStrike" baseline="0" dirty="0">
                <a:latin typeface="NimbusRomNo9L-Regu"/>
              </a:rPr>
              <a:t>optimized execution.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6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Here, </a:t>
            </a:r>
            <a:r>
              <a:rPr lang="en-US" sz="1800" b="0" i="0" u="none" strike="noStrike" baseline="0" dirty="0" err="1">
                <a:latin typeface="t1xtt"/>
              </a:rPr>
              <a:t>data_df</a:t>
            </a:r>
            <a:r>
              <a:rPr lang="en-US" sz="1800" b="0" i="0" u="none" strike="noStrike" baseline="0" dirty="0">
                <a:latin typeface="t1xtt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is a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r>
              <a:rPr lang="en-US" sz="1800" b="0" i="0" u="none" strike="noStrike" baseline="0" dirty="0">
                <a:latin typeface="NimbusRomNo9L-Regu"/>
              </a:rPr>
              <a:t>, and </a:t>
            </a:r>
            <a:r>
              <a:rPr lang="en-US" sz="1800" b="0" i="0" u="none" strike="noStrike" baseline="0" dirty="0" err="1">
                <a:latin typeface="t1xtt"/>
              </a:rPr>
              <a:t>data_df</a:t>
            </a:r>
            <a:r>
              <a:rPr lang="en-US" sz="1800" b="0" i="0" u="none" strike="noStrike" baseline="0" dirty="0">
                <a:latin typeface="t1xtt"/>
              </a:rPr>
              <a:t>(“name") </a:t>
            </a:r>
            <a:r>
              <a:rPr lang="en-US" sz="1800" b="0" i="0" u="none" strike="noStrike" baseline="0" dirty="0">
                <a:latin typeface="NimbusRomNo9L-Regu"/>
              </a:rPr>
              <a:t>is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an expression representing the </a:t>
            </a:r>
            <a:r>
              <a:rPr lang="en-US" sz="1800" b="0" i="0" u="none" strike="noStrike" baseline="0" dirty="0">
                <a:latin typeface="t1xtt"/>
              </a:rPr>
              <a:t>name </a:t>
            </a:r>
            <a:r>
              <a:rPr lang="en-US" sz="1800" b="0" i="0" u="none" strike="noStrike" baseline="0" dirty="0">
                <a:latin typeface="NimbusRomNo9L-Regu"/>
              </a:rPr>
              <a:t>column. Expression objects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have many operators that return new expressions, including the usual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comparison operators (</a:t>
            </a:r>
            <a:r>
              <a:rPr lang="en-US" sz="1800" b="0" i="0" u="none" strike="noStrike" baseline="0" dirty="0">
                <a:latin typeface="NimbusRomNo9L-ReguItal"/>
              </a:rPr>
              <a:t>e.g., </a:t>
            </a:r>
            <a:r>
              <a:rPr lang="en-US" sz="1800" b="0" i="0" u="none" strike="noStrike" baseline="0" dirty="0">
                <a:latin typeface="t1xtt"/>
              </a:rPr>
              <a:t>== </a:t>
            </a:r>
            <a:r>
              <a:rPr lang="en-US" sz="1800" b="0" i="0" u="none" strike="noStrike" baseline="0" dirty="0">
                <a:latin typeface="NimbusRomNo9L-Regu"/>
              </a:rPr>
              <a:t>for equality test, </a:t>
            </a:r>
            <a:r>
              <a:rPr lang="en-US" sz="1800" b="0" i="0" u="none" strike="noStrike" baseline="0" dirty="0">
                <a:latin typeface="t1xtt"/>
              </a:rPr>
              <a:t>&gt; </a:t>
            </a:r>
            <a:r>
              <a:rPr lang="en-US" sz="1800" b="0" i="0" u="none" strike="noStrike" baseline="0" dirty="0">
                <a:latin typeface="NimbusRomNo9L-Regu"/>
              </a:rPr>
              <a:t>for greater than)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and arithmetic ones (</a:t>
            </a:r>
            <a:r>
              <a:rPr lang="en-US" sz="1800" b="0" i="0" u="none" strike="noStrike" baseline="0" dirty="0">
                <a:latin typeface="t1xtt"/>
              </a:rPr>
              <a:t>+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>
                <a:latin typeface="t1xtt"/>
              </a:rPr>
              <a:t>-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etc</a:t>
            </a:r>
            <a:r>
              <a:rPr lang="en-US" sz="1800" b="0" i="0" u="none" strike="noStrike" baseline="0" dirty="0">
                <a:latin typeface="NimbusRomNo9L-Regu"/>
              </a:rPr>
              <a:t>). They also support aggregates, such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as </a:t>
            </a:r>
            <a:r>
              <a:rPr lang="en-US" sz="1800" b="0" i="0" u="none" strike="noStrike" baseline="0" dirty="0">
                <a:latin typeface="t1xtt"/>
              </a:rPr>
              <a:t>avg(“age")</a:t>
            </a:r>
            <a:r>
              <a:rPr lang="en-US" sz="1800" b="0" i="0" u="none" strike="noStrike" baseline="0" dirty="0">
                <a:latin typeface="NimbusRomNo9L-Regu"/>
              </a:rPr>
              <a:t>. All of these operators build up an abstract syntax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tree (AST) of the expression, which is then passed to Catalyst for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optimization. This is unlike the native Spark API that takes functions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containing arbitrary Scala/Java/Python code, which are then opaque</a:t>
            </a:r>
          </a:p>
          <a:p>
            <a:pPr algn="l"/>
            <a:r>
              <a:rPr lang="en-SG" sz="1800" b="0" i="0" u="none" strike="noStrike" baseline="0" dirty="0">
                <a:latin typeface="NimbusRomNo9L-Regu"/>
              </a:rPr>
              <a:t>to the runtime engine.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MinionPro-Regular"/>
              </a:rPr>
              <a:t>Spark </a:t>
            </a:r>
            <a:endParaRPr lang="en-US" sz="1800" b="0" i="0" u="none" strike="noStrike" baseline="0" dirty="0">
              <a:latin typeface="MinionPro-Regular"/>
            </a:endParaRP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allowing you to issue SQL-like queries </a:t>
            </a:r>
            <a:r>
              <a:rPr lang="en-SG" sz="1800" b="0" i="0" u="none" strike="noStrike" baseline="0" dirty="0">
                <a:latin typeface="MinionPro-Regular"/>
              </a:rPr>
              <a:t>on your data</a:t>
            </a:r>
            <a:endParaRPr lang="en-US" sz="1800" b="0" i="0" u="none" strike="noStrike" baseline="0" dirty="0">
              <a:latin typeface="MinionPro-Regular"/>
            </a:endParaRP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Unifies Spark components and permits abstraction to </a:t>
            </a:r>
            <a:r>
              <a:rPr lang="en-US" sz="1800" b="0" i="0" u="none" strike="noStrike" baseline="0" dirty="0" err="1">
                <a:latin typeface="MinionPro-Regular"/>
              </a:rPr>
              <a:t>DataFrames</a:t>
            </a:r>
            <a:r>
              <a:rPr lang="en-US" sz="1800" b="0" i="0" u="none" strike="noStrike" baseline="0" dirty="0">
                <a:latin typeface="MinionPro-Regular"/>
              </a:rPr>
              <a:t>/Datasets in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Java, Scala, Python, and R, which simplifies working with structured data sets.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Connects to the Apache Hive </a:t>
            </a:r>
            <a:r>
              <a:rPr lang="en-US" sz="1800" b="0" i="0" u="none" strike="noStrike" baseline="0" dirty="0" err="1">
                <a:latin typeface="MinionPro-Regular"/>
              </a:rPr>
              <a:t>metastore</a:t>
            </a:r>
            <a:r>
              <a:rPr lang="en-US" sz="1800" b="0" i="0" u="none" strike="noStrike" baseline="0" dirty="0">
                <a:latin typeface="MinionPro-Regular"/>
              </a:rPr>
              <a:t> and tables.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Reads and writes structured data with a specific schema from structured file formats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(JSON, CSV, Text, Avro, Parquet, ORC, etc.) and converts data into temporary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tables.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Offers an interactive Spark SQL shell for quick data exploration.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Provides a bridge to (and from) external tools via standard database JDBC/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ODBC connectors.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Generates optimized query plans and compact code for the JVM, for final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execution.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6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b="0" i="0" dirty="0">
                <a:solidFill>
                  <a:srgbClr val="000000"/>
                </a:solidFill>
                <a:effectLst/>
                <a:latin typeface="Linux Libertine"/>
              </a:rPr>
              <a:t>Abstract syntax tree (AST)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b="0" i="0" dirty="0">
                <a:solidFill>
                  <a:srgbClr val="000000"/>
                </a:solidFill>
                <a:effectLst/>
                <a:latin typeface="Linux Libertine"/>
              </a:rPr>
              <a:t>https://www.linkedin.com/pulse/catalyst-tungsten-apache-sparks-speeding-engine-deepak-rajak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5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6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2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42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4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VbSar607HM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t.figure-eight.com/rs/416-ZBE-142/images/CrowdFlower_DataScienceReport_2016.pdf" TargetMode="External"/><Relationship Id="rId2" Type="http://schemas.openxmlformats.org/officeDocument/2006/relationships/hyperlink" Target="https://www.nytimes.com/2014/08/18/technology/for-big-data-scientists-hurdle-to-insights-is-janitor-work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SG" sz="3600" dirty="0">
                <a:solidFill>
                  <a:schemeClr val="bg2"/>
                </a:solidFill>
                <a:latin typeface="Gill Sans"/>
                <a:cs typeface="Gill Sans"/>
              </a:rPr>
              <a:t>CS4225/CS5425 Big Data Systems for Data Science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3763177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Ai Xin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School of Computing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National University of Singapore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aixin@comp.nus.edu.sg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Spark II: Advanced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388634"/>
            <a:ext cx="2648857" cy="14693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D638E-AAAB-3F3A-C6FE-FD31F4771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56626-2130-98B6-5520-7E363D28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296954"/>
            <a:ext cx="3371850" cy="6059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036E8-8F9B-40F9-8FDE-789E8445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1553597"/>
            <a:ext cx="4033838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13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2F1DB-F1EC-D5C4-7310-0CE1BC01F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Parity Across Languages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27190-922B-402E-F362-51E59179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Logical Plan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1CBF-F8AD-383C-1C1E-A0FDB5AB5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126BF-B207-4D4F-33D1-EE1192708A26}"/>
              </a:ext>
            </a:extLst>
          </p:cNvPr>
          <p:cNvSpPr txBox="1"/>
          <p:nvPr/>
        </p:nvSpPr>
        <p:spPr>
          <a:xfrm>
            <a:off x="685800" y="6347491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bg1"/>
                </a:solidFill>
              </a:rPr>
              <a:t>Source: </a:t>
            </a:r>
            <a:r>
              <a:rPr lang="en-SG" sz="1200" b="0" dirty="0">
                <a:solidFill>
                  <a:schemeClr val="bg1"/>
                </a:solidFill>
                <a:hlinkClick r:id="rId2"/>
              </a:rPr>
              <a:t>https://youtu.be/VbSar607HM0</a:t>
            </a:r>
            <a:endParaRPr lang="en-SG" sz="1200" b="0" dirty="0">
              <a:solidFill>
                <a:schemeClr val="bg1"/>
              </a:solidFill>
            </a:endParaRPr>
          </a:p>
          <a:p>
            <a:endParaRPr lang="en-SG" sz="1200" b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C3F694-F364-1979-83A8-CA39B1FB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095500"/>
            <a:ext cx="77533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72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91886" y="1628073"/>
            <a:ext cx="5619750" cy="445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858000" cy="3429000"/>
          </a:xfrm>
        </p:spPr>
        <p:txBody>
          <a:bodyPr>
            <a:normAutofit/>
          </a:bodyPr>
          <a:lstStyle/>
          <a:p>
            <a:r>
              <a:rPr lang="en-US" b="1" dirty="0"/>
              <a:t>Spark SQL</a:t>
            </a:r>
          </a:p>
          <a:p>
            <a:r>
              <a:rPr lang="en-US" b="1" dirty="0"/>
              <a:t>Machine Learning with Spark ML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02C46-39DE-0F5F-B46B-EC00B78C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62473"/>
            <a:ext cx="5562600" cy="24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02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6C270-290C-7743-923A-99ADE78A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Heart Rhythm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68875-A5A0-EA47-99C8-3589E68EC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DD6E0-37CF-9848-8780-C1B6373D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879637"/>
            <a:ext cx="8686800" cy="36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23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75D4F0-35F6-384D-88B8-C5645377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0209-E169-2242-A5F7-741BA3800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56846-470A-AC4E-B8A6-7F83F708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9" y="2286000"/>
            <a:ext cx="8522881" cy="32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373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9D9D4-A7AF-5E49-9000-C6225B4F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Problem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AE94-CBD3-484A-A0B0-C19509091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15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BECE32B-7199-9F46-B2A7-8923E40DEAD1}"/>
              </a:ext>
            </a:extLst>
          </p:cNvPr>
          <p:cNvSpPr txBox="1">
            <a:spLocks/>
          </p:cNvSpPr>
          <p:nvPr/>
        </p:nvSpPr>
        <p:spPr>
          <a:xfrm>
            <a:off x="522993" y="5543256"/>
            <a:ext cx="9720073" cy="6464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2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Classification</a:t>
            </a:r>
            <a:r>
              <a:rPr kumimoji="0" lang="en-US" sz="22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: Categorize samples into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classes</a:t>
            </a:r>
            <a:r>
              <a:rPr kumimoji="0" lang="en-US" sz="22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, given training data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EE54D11D-29E5-6F48-ABC0-FEFB34AB76F3}"/>
              </a:ext>
            </a:extLst>
          </p:cNvPr>
          <p:cNvSpPr txBox="1">
            <a:spLocks/>
          </p:cNvSpPr>
          <p:nvPr/>
        </p:nvSpPr>
        <p:spPr>
          <a:xfrm>
            <a:off x="797212" y="2437650"/>
            <a:ext cx="1722442" cy="48487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Training Data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31C5FC21-B795-DB4C-BB7E-E0BA71C1D83C}"/>
              </a:ext>
            </a:extLst>
          </p:cNvPr>
          <p:cNvSpPr txBox="1">
            <a:spLocks/>
          </p:cNvSpPr>
          <p:nvPr/>
        </p:nvSpPr>
        <p:spPr>
          <a:xfrm>
            <a:off x="3042418" y="2437650"/>
            <a:ext cx="1259225" cy="48487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Test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9E4C69-1ED8-CF4E-9299-23767492F43D}"/>
              </a:ext>
            </a:extLst>
          </p:cNvPr>
          <p:cNvSpPr/>
          <p:nvPr/>
        </p:nvSpPr>
        <p:spPr>
          <a:xfrm>
            <a:off x="961563" y="3444040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9F3810C-26B3-5942-A757-997A7DD965D3}"/>
              </a:ext>
            </a:extLst>
          </p:cNvPr>
          <p:cNvSpPr/>
          <p:nvPr/>
        </p:nvSpPr>
        <p:spPr>
          <a:xfrm>
            <a:off x="2126540" y="3430862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DE4E691-BB06-7649-91AC-FFA9EB84EF74}"/>
              </a:ext>
            </a:extLst>
          </p:cNvPr>
          <p:cNvSpPr txBox="1"/>
          <p:nvPr/>
        </p:nvSpPr>
        <p:spPr>
          <a:xfrm>
            <a:off x="1219962" y="3934754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ABAF083-74A7-E744-8A73-9CB9140CB75F}"/>
              </a:ext>
            </a:extLst>
          </p:cNvPr>
          <p:cNvSpPr/>
          <p:nvPr/>
        </p:nvSpPr>
        <p:spPr>
          <a:xfrm>
            <a:off x="3131258" y="342878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ABC016-ED3D-E746-83C8-457E0CE4AE66}"/>
              </a:ext>
            </a:extLst>
          </p:cNvPr>
          <p:cNvSpPr txBox="1"/>
          <p:nvPr/>
        </p:nvSpPr>
        <p:spPr>
          <a:xfrm>
            <a:off x="3414318" y="372787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C40D7C-FAEC-824C-9E27-3A977DD90074}"/>
              </a:ext>
            </a:extLst>
          </p:cNvPr>
          <p:cNvSpPr txBox="1"/>
          <p:nvPr/>
        </p:nvSpPr>
        <p:spPr>
          <a:xfrm>
            <a:off x="2057400" y="3871629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dirty="0" err="1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 dirty="0" err="1">
                <a:solidFill>
                  <a:prstClr val="black"/>
                </a:solidFill>
                <a:latin typeface="Tw Cen MT" panose="020B0602020104020603"/>
              </a:rPr>
              <a:t>train</a:t>
            </a:r>
            <a:endParaRPr lang="en-US" sz="1800" b="0" baseline="-250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F39A4ACE-6DEA-DC46-9741-A3F04B5B56B1}"/>
              </a:ext>
            </a:extLst>
          </p:cNvPr>
          <p:cNvSpPr/>
          <p:nvPr/>
        </p:nvSpPr>
        <p:spPr>
          <a:xfrm>
            <a:off x="4797411" y="3724360"/>
            <a:ext cx="585619" cy="273143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33E6A51-7C8B-2641-9B7F-464CA89BC565}"/>
              </a:ext>
            </a:extLst>
          </p:cNvPr>
          <p:cNvSpPr/>
          <p:nvPr/>
        </p:nvSpPr>
        <p:spPr>
          <a:xfrm>
            <a:off x="7676130" y="3415606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F03AA7B-B539-4244-80EC-AF1D6966D313}"/>
              </a:ext>
            </a:extLst>
          </p:cNvPr>
          <p:cNvSpPr txBox="1"/>
          <p:nvPr/>
        </p:nvSpPr>
        <p:spPr>
          <a:xfrm>
            <a:off x="7651397" y="364522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8918BC-2F2D-2748-A50A-BAD44D645510}"/>
              </a:ext>
            </a:extLst>
          </p:cNvPr>
          <p:cNvSpPr/>
          <p:nvPr/>
        </p:nvSpPr>
        <p:spPr>
          <a:xfrm>
            <a:off x="5889699" y="3426081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E1ED82C-7F58-984B-9048-9B7F11BF9294}"/>
              </a:ext>
            </a:extLst>
          </p:cNvPr>
          <p:cNvSpPr txBox="1"/>
          <p:nvPr/>
        </p:nvSpPr>
        <p:spPr>
          <a:xfrm>
            <a:off x="5874659" y="365545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CF95BE30-C427-A546-8E99-9ACABB5BAC19}"/>
              </a:ext>
            </a:extLst>
          </p:cNvPr>
          <p:cNvSpPr txBox="1">
            <a:spLocks/>
          </p:cNvSpPr>
          <p:nvPr/>
        </p:nvSpPr>
        <p:spPr>
          <a:xfrm>
            <a:off x="5383030" y="2418942"/>
            <a:ext cx="1439367" cy="484873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Predictions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2AA06382-0511-8F41-A76A-D2B4B08EB09A}"/>
              </a:ext>
            </a:extLst>
          </p:cNvPr>
          <p:cNvSpPr txBox="1">
            <a:spLocks/>
          </p:cNvSpPr>
          <p:nvPr/>
        </p:nvSpPr>
        <p:spPr>
          <a:xfrm>
            <a:off x="7033865" y="2437649"/>
            <a:ext cx="1809346" cy="48487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Ground Truth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11D782B-F3F2-2043-9828-01D77EDBA12E}"/>
              </a:ext>
            </a:extLst>
          </p:cNvPr>
          <p:cNvSpPr txBox="1"/>
          <p:nvPr/>
        </p:nvSpPr>
        <p:spPr>
          <a:xfrm>
            <a:off x="6576706" y="3804495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F0A8902-EE91-DD45-9596-D87D0228F26B}"/>
              </a:ext>
            </a:extLst>
          </p:cNvPr>
          <p:cNvCxnSpPr/>
          <p:nvPr/>
        </p:nvCxnSpPr>
        <p:spPr>
          <a:xfrm>
            <a:off x="6428978" y="3724361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FBDD53F-BF2B-1F4E-A237-3D5D3C87BD12}"/>
              </a:ext>
            </a:extLst>
          </p:cNvPr>
          <p:cNvSpPr txBox="1"/>
          <p:nvPr/>
        </p:nvSpPr>
        <p:spPr>
          <a:xfrm rot="16200000">
            <a:off x="-401127" y="4067762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50E4AA1-EE4D-CA4C-8C04-AAD1CB380180}"/>
              </a:ext>
            </a:extLst>
          </p:cNvPr>
          <p:cNvSpPr txBox="1"/>
          <p:nvPr/>
        </p:nvSpPr>
        <p:spPr>
          <a:xfrm>
            <a:off x="1104161" y="2839186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A7CC1821-65DB-7048-89E7-FA87197BC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471" y="3094677"/>
            <a:ext cx="306985" cy="30698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848FA34-9DB9-C743-8DDC-796B31282C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339" y="3113704"/>
            <a:ext cx="251969" cy="25196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CD6F85D-0C0D-6946-B11D-06728611E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3238" y="3092194"/>
            <a:ext cx="306985" cy="30698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5A6A7E6-1370-6B4B-B4CF-E3DA76E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106" y="3111221"/>
            <a:ext cx="251969" cy="251969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ACE0392-180B-7242-9BD7-17705D74E6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293" y="3449891"/>
            <a:ext cx="205566" cy="20556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6D7D8DC-052B-3C46-9DF6-51321CC479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198" y="3782441"/>
            <a:ext cx="205566" cy="20556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33579E7-BF32-524B-A918-6A8E0C0AE2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198" y="4142452"/>
            <a:ext cx="205566" cy="20556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1EAF189-4335-8F4E-842F-54A21095BD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87" y="3462207"/>
            <a:ext cx="200025" cy="200025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C60B4C5-2CDA-A94D-9191-FF4744A2DF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9" y="3850766"/>
            <a:ext cx="200025" cy="20002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EBB7DA1-0158-5F40-B0F9-D202B5FF79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61" y="4278985"/>
            <a:ext cx="200025" cy="20002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97FAF137-0E6E-E04A-80F7-B11F178421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63" y="4667544"/>
            <a:ext cx="200025" cy="20002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5F25B97-06E9-F046-8E14-5F8C83A869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257" y="3063903"/>
            <a:ext cx="311208" cy="311208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6CEEAF2-8A5D-AF44-975E-DFE25E75CF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002" y="3031006"/>
            <a:ext cx="311208" cy="31120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DC3AD11-BCC6-1840-9E6A-05D8CE19ED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988" y="2997065"/>
            <a:ext cx="311208" cy="31120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3313178-A73C-024F-A622-4588476B2AA0}"/>
              </a:ext>
            </a:extLst>
          </p:cNvPr>
          <p:cNvSpPr txBox="1"/>
          <p:nvPr/>
        </p:nvSpPr>
        <p:spPr>
          <a:xfrm>
            <a:off x="2068026" y="2810827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146724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98" grpId="0" animBg="1"/>
      <p:bldP spid="99" grpId="0"/>
      <p:bldP spid="100" grpId="0"/>
      <p:bldP spid="101" grpId="0"/>
      <p:bldP spid="1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9D9D4-A7AF-5E49-9000-C6225B4F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Problem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AE94-CBD3-484A-A0B0-C19509091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16</a:t>
            </a:fld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FC554F20-C494-7F4C-8309-F3DDB8B974D2}"/>
              </a:ext>
            </a:extLst>
          </p:cNvPr>
          <p:cNvSpPr txBox="1">
            <a:spLocks/>
          </p:cNvSpPr>
          <p:nvPr/>
        </p:nvSpPr>
        <p:spPr>
          <a:xfrm>
            <a:off x="797212" y="2437650"/>
            <a:ext cx="1722442" cy="48487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Training Data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8B2A787E-1B23-9146-A01F-E448146E5D62}"/>
              </a:ext>
            </a:extLst>
          </p:cNvPr>
          <p:cNvSpPr txBox="1">
            <a:spLocks/>
          </p:cNvSpPr>
          <p:nvPr/>
        </p:nvSpPr>
        <p:spPr>
          <a:xfrm>
            <a:off x="3042418" y="2437650"/>
            <a:ext cx="1259225" cy="48487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Test Data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17DB7D-0C1C-E345-AD3D-3FFD194FC454}"/>
              </a:ext>
            </a:extLst>
          </p:cNvPr>
          <p:cNvSpPr/>
          <p:nvPr/>
        </p:nvSpPr>
        <p:spPr>
          <a:xfrm>
            <a:off x="961563" y="3444040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75AE07-03CC-CC42-A41E-D03E3135D8B6}"/>
              </a:ext>
            </a:extLst>
          </p:cNvPr>
          <p:cNvSpPr/>
          <p:nvPr/>
        </p:nvSpPr>
        <p:spPr>
          <a:xfrm>
            <a:off x="2126540" y="3430862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DA46B8-DAAF-8541-A60D-A434A5C59FEB}"/>
              </a:ext>
            </a:extLst>
          </p:cNvPr>
          <p:cNvSpPr txBox="1"/>
          <p:nvPr/>
        </p:nvSpPr>
        <p:spPr>
          <a:xfrm>
            <a:off x="1219962" y="3934754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C593879-9605-1F44-ACB5-0FA0D3E087D8}"/>
              </a:ext>
            </a:extLst>
          </p:cNvPr>
          <p:cNvSpPr/>
          <p:nvPr/>
        </p:nvSpPr>
        <p:spPr>
          <a:xfrm>
            <a:off x="3131258" y="342878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89CA49-54D9-064D-8BDB-FAA1434D4A74}"/>
              </a:ext>
            </a:extLst>
          </p:cNvPr>
          <p:cNvSpPr txBox="1"/>
          <p:nvPr/>
        </p:nvSpPr>
        <p:spPr>
          <a:xfrm>
            <a:off x="3414318" y="372787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B8453AA-DBB0-C649-A645-E88C3889DCC4}"/>
              </a:ext>
            </a:extLst>
          </p:cNvPr>
          <p:cNvSpPr txBox="1"/>
          <p:nvPr/>
        </p:nvSpPr>
        <p:spPr>
          <a:xfrm>
            <a:off x="2057400" y="3871629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dirty="0" err="1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 dirty="0" err="1">
                <a:solidFill>
                  <a:prstClr val="black"/>
                </a:solidFill>
                <a:latin typeface="Tw Cen MT" panose="020B0602020104020603"/>
              </a:rPr>
              <a:t>train</a:t>
            </a:r>
            <a:endParaRPr lang="en-US" sz="1800" b="0" baseline="-250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D2F388A5-8F4E-2C4C-8443-B1D4F3958F03}"/>
              </a:ext>
            </a:extLst>
          </p:cNvPr>
          <p:cNvSpPr/>
          <p:nvPr/>
        </p:nvSpPr>
        <p:spPr>
          <a:xfrm>
            <a:off x="4797411" y="3724360"/>
            <a:ext cx="585619" cy="273143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DB8E4DF-DB5F-DF4A-9712-04FB201484C7}"/>
              </a:ext>
            </a:extLst>
          </p:cNvPr>
          <p:cNvSpPr/>
          <p:nvPr/>
        </p:nvSpPr>
        <p:spPr>
          <a:xfrm>
            <a:off x="7676130" y="3415606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412E322-A689-F043-BE64-7FB988469E32}"/>
              </a:ext>
            </a:extLst>
          </p:cNvPr>
          <p:cNvSpPr txBox="1"/>
          <p:nvPr/>
        </p:nvSpPr>
        <p:spPr>
          <a:xfrm>
            <a:off x="7651397" y="364522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E88F70A-898B-6C46-B432-78740F9E409D}"/>
              </a:ext>
            </a:extLst>
          </p:cNvPr>
          <p:cNvSpPr/>
          <p:nvPr/>
        </p:nvSpPr>
        <p:spPr>
          <a:xfrm>
            <a:off x="5889699" y="3426081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0863BA6-4885-2F4A-B569-60375A37DF08}"/>
              </a:ext>
            </a:extLst>
          </p:cNvPr>
          <p:cNvSpPr txBox="1"/>
          <p:nvPr/>
        </p:nvSpPr>
        <p:spPr>
          <a:xfrm>
            <a:off x="5874659" y="365545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88F083DD-48D0-0343-A8AE-94D59BA8420C}"/>
              </a:ext>
            </a:extLst>
          </p:cNvPr>
          <p:cNvSpPr txBox="1">
            <a:spLocks/>
          </p:cNvSpPr>
          <p:nvPr/>
        </p:nvSpPr>
        <p:spPr>
          <a:xfrm>
            <a:off x="5383030" y="2418942"/>
            <a:ext cx="1439367" cy="484873"/>
          </a:xfrm>
          <a:prstGeom prst="rect">
            <a:avLst/>
          </a:prstGeom>
        </p:spPr>
        <p:txBody>
          <a:bodyPr vert="horz" lIns="34290" tIns="34290" rIns="3429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>
                <a:solidFill>
                  <a:prstClr val="black"/>
                </a:solidFill>
                <a:latin typeface="Tw Cen MT" panose="020B0602020104020603"/>
              </a:rPr>
              <a:t>Predictions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6E4760B-AAD1-5449-B238-5BE91CCCD549}"/>
              </a:ext>
            </a:extLst>
          </p:cNvPr>
          <p:cNvSpPr txBox="1">
            <a:spLocks/>
          </p:cNvSpPr>
          <p:nvPr/>
        </p:nvSpPr>
        <p:spPr>
          <a:xfrm>
            <a:off x="7033865" y="2397308"/>
            <a:ext cx="1809346" cy="484873"/>
          </a:xfrm>
          <a:prstGeom prst="rect">
            <a:avLst/>
          </a:prstGeom>
        </p:spPr>
        <p:txBody>
          <a:bodyPr vert="horz" lIns="34290" tIns="34290" rIns="3429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950" dirty="0">
                <a:solidFill>
                  <a:prstClr val="black"/>
                </a:solidFill>
                <a:latin typeface="Tw Cen MT" panose="020B0602020104020603"/>
              </a:rPr>
              <a:t>Ground Truth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A4EA9C7-CEEB-EC4F-959F-ECEF31343356}"/>
              </a:ext>
            </a:extLst>
          </p:cNvPr>
          <p:cNvSpPr txBox="1"/>
          <p:nvPr/>
        </p:nvSpPr>
        <p:spPr>
          <a:xfrm>
            <a:off x="6576706" y="3804495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69B302C-EC08-0741-B25D-88862A959B49}"/>
              </a:ext>
            </a:extLst>
          </p:cNvPr>
          <p:cNvSpPr txBox="1"/>
          <p:nvPr/>
        </p:nvSpPr>
        <p:spPr>
          <a:xfrm rot="16200000">
            <a:off x="-401127" y="4067762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35608A-16BA-6B43-9324-20A0CE214422}"/>
              </a:ext>
            </a:extLst>
          </p:cNvPr>
          <p:cNvSpPr txBox="1"/>
          <p:nvPr/>
        </p:nvSpPr>
        <p:spPr>
          <a:xfrm>
            <a:off x="1104161" y="2839186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9557FEE9-23F8-3342-BC08-01B4754CB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471" y="3094677"/>
            <a:ext cx="306985" cy="30698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77EF87B8-136E-7F46-A6CA-437F70DEED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339" y="3113704"/>
            <a:ext cx="251969" cy="25196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C7EC72A-0988-1047-8F45-EBB57DA8D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3238" y="3092194"/>
            <a:ext cx="306985" cy="30698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BF6B8C5-F3A0-0B44-B544-266D3C3B45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106" y="3111221"/>
            <a:ext cx="251969" cy="25196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1C0B389-CBD1-8543-893D-1D57494601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293" y="3449891"/>
            <a:ext cx="205566" cy="20556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77B90D1-89F4-0F4D-A1FB-C42FC2073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198" y="3782441"/>
            <a:ext cx="205566" cy="20556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EAC3D90-41EB-1C46-97ED-7F2D022375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198" y="4142452"/>
            <a:ext cx="205566" cy="20556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C4A49878-375E-6B4D-B16A-4D852B63B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87" y="3462207"/>
            <a:ext cx="200025" cy="20002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ADA6B69-2D84-7542-899C-67D1F68C58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9" y="3850766"/>
            <a:ext cx="200025" cy="200025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6276BC7-B479-9349-B8B7-5D578D5D3E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61" y="4278985"/>
            <a:ext cx="200025" cy="20002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2D94A98-4C5D-7B4C-B869-94945FE90E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63" y="4667544"/>
            <a:ext cx="200025" cy="20002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885D886F-AFE8-D846-BC21-13C7CA8AFD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891" y="3071347"/>
            <a:ext cx="296779" cy="296779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1472B34-8FB6-B049-A21E-C8E325337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1732" y="3062933"/>
            <a:ext cx="296779" cy="29677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30703D3-09EC-534E-A9B1-418BEAF2AA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481" y="3041817"/>
            <a:ext cx="296779" cy="29677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B585E52-B84C-074F-A58D-864597599E6D}"/>
              </a:ext>
            </a:extLst>
          </p:cNvPr>
          <p:cNvSpPr txBox="1"/>
          <p:nvPr/>
        </p:nvSpPr>
        <p:spPr>
          <a:xfrm>
            <a:off x="2201023" y="3491840"/>
            <a:ext cx="332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0" i="1">
                <a:solidFill>
                  <a:prstClr val="black"/>
                </a:solidFill>
                <a:latin typeface="Tw Cen MT" panose="020B0602020104020603"/>
              </a:rPr>
              <a:t>12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7D07213-D690-EA46-95A1-AB9F86D66AEC}"/>
              </a:ext>
            </a:extLst>
          </p:cNvPr>
          <p:cNvSpPr txBox="1"/>
          <p:nvPr/>
        </p:nvSpPr>
        <p:spPr>
          <a:xfrm>
            <a:off x="2214687" y="3628406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050" b="0" i="1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…</a:t>
            </a:r>
            <a:endParaRPr lang="en-US" sz="1050" b="0" i="1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FA830DE-590A-644C-A2BA-B6B99841D967}"/>
              </a:ext>
            </a:extLst>
          </p:cNvPr>
          <p:cNvCxnSpPr/>
          <p:nvPr/>
        </p:nvCxnSpPr>
        <p:spPr>
          <a:xfrm>
            <a:off x="6428978" y="3724361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EE43D79E-A6C0-E441-AF15-5F0DE74A9502}"/>
              </a:ext>
            </a:extLst>
          </p:cNvPr>
          <p:cNvSpPr txBox="1"/>
          <p:nvPr/>
        </p:nvSpPr>
        <p:spPr>
          <a:xfrm>
            <a:off x="1989092" y="2810827"/>
            <a:ext cx="9718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Len of Stay</a:t>
            </a: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8EBAC137-7E6E-9E42-932D-0DDF89EEA858}"/>
              </a:ext>
            </a:extLst>
          </p:cNvPr>
          <p:cNvSpPr txBox="1">
            <a:spLocks/>
          </p:cNvSpPr>
          <p:nvPr/>
        </p:nvSpPr>
        <p:spPr>
          <a:xfrm>
            <a:off x="522993" y="5543256"/>
            <a:ext cx="9720073" cy="6464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2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Regression</a:t>
            </a:r>
            <a:r>
              <a:rPr kumimoji="0" lang="en-US" sz="22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: predict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numeric</a:t>
            </a:r>
            <a:r>
              <a:rPr kumimoji="0" lang="en-US" sz="22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</a:rPr>
              <a:t> labels, given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33050223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7A02D-9952-B04F-8D5F-B1DA9B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CBEA-9FBE-B244-B9CD-636247FB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71FF9-0D82-EB4C-B8D7-7E50C3382B1E}"/>
              </a:ext>
            </a:extLst>
          </p:cNvPr>
          <p:cNvSpPr/>
          <p:nvPr/>
        </p:nvSpPr>
        <p:spPr>
          <a:xfrm>
            <a:off x="209550" y="1833950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Preprocessing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C9FFB59-5E10-1C48-AFC0-0BD37A3237AB}"/>
              </a:ext>
            </a:extLst>
          </p:cNvPr>
          <p:cNvSpPr/>
          <p:nvPr/>
        </p:nvSpPr>
        <p:spPr>
          <a:xfrm>
            <a:off x="1943625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380876-3A75-B14E-B958-6C5A7955536F}"/>
              </a:ext>
            </a:extLst>
          </p:cNvPr>
          <p:cNvSpPr/>
          <p:nvPr/>
        </p:nvSpPr>
        <p:spPr>
          <a:xfrm>
            <a:off x="2427399" y="1817229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Training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5BCC3B-3C69-6741-A0D9-90981742C758}"/>
              </a:ext>
            </a:extLst>
          </p:cNvPr>
          <p:cNvSpPr/>
          <p:nvPr/>
        </p:nvSpPr>
        <p:spPr>
          <a:xfrm>
            <a:off x="415630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1DA848-0111-D44D-A300-5444E6903E7B}"/>
              </a:ext>
            </a:extLst>
          </p:cNvPr>
          <p:cNvSpPr/>
          <p:nvPr/>
        </p:nvSpPr>
        <p:spPr>
          <a:xfrm>
            <a:off x="4637199" y="1850883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Testing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B2F595-CCFA-9247-8A05-3F51A10FE66E}"/>
              </a:ext>
            </a:extLst>
          </p:cNvPr>
          <p:cNvSpPr/>
          <p:nvPr/>
        </p:nvSpPr>
        <p:spPr>
          <a:xfrm>
            <a:off x="6846999" y="1834162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Evaluation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ADAD9C-09D2-1643-97D3-096C9CBFCA20}"/>
              </a:ext>
            </a:extLst>
          </p:cNvPr>
          <p:cNvSpPr/>
          <p:nvPr/>
        </p:nvSpPr>
        <p:spPr>
          <a:xfrm>
            <a:off x="635377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A3AAF-7624-BA47-90B2-AB8FD49E7F5D}"/>
              </a:ext>
            </a:extLst>
          </p:cNvPr>
          <p:cNvSpPr/>
          <p:nvPr/>
        </p:nvSpPr>
        <p:spPr>
          <a:xfrm>
            <a:off x="2801845" y="4352079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F0E29-99C0-9C47-A21E-60EF64FE83F6}"/>
              </a:ext>
            </a:extLst>
          </p:cNvPr>
          <p:cNvSpPr/>
          <p:nvPr/>
        </p:nvSpPr>
        <p:spPr>
          <a:xfrm>
            <a:off x="3966822" y="4338901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1DFCE-B252-5B48-A6C9-F4302702EA66}"/>
              </a:ext>
            </a:extLst>
          </p:cNvPr>
          <p:cNvSpPr txBox="1"/>
          <p:nvPr/>
        </p:nvSpPr>
        <p:spPr>
          <a:xfrm>
            <a:off x="3060244" y="4842793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4BF2-6FD0-0B44-A0CB-8920FE5B4C70}"/>
              </a:ext>
            </a:extLst>
          </p:cNvPr>
          <p:cNvSpPr/>
          <p:nvPr/>
        </p:nvSpPr>
        <p:spPr>
          <a:xfrm>
            <a:off x="4870186" y="432174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3E5E3-7717-864A-BEAA-DAF334DF18AE}"/>
              </a:ext>
            </a:extLst>
          </p:cNvPr>
          <p:cNvSpPr txBox="1"/>
          <p:nvPr/>
        </p:nvSpPr>
        <p:spPr>
          <a:xfrm>
            <a:off x="5153246" y="462083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5D160-0C15-E74D-B1BB-236214F8D074}"/>
              </a:ext>
            </a:extLst>
          </p:cNvPr>
          <p:cNvSpPr txBox="1"/>
          <p:nvPr/>
        </p:nvSpPr>
        <p:spPr>
          <a:xfrm>
            <a:off x="3922114" y="4779668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FA75B29-7EBC-8842-BDA5-FA15E1257110}"/>
              </a:ext>
            </a:extLst>
          </p:cNvPr>
          <p:cNvSpPr/>
          <p:nvPr/>
        </p:nvSpPr>
        <p:spPr>
          <a:xfrm>
            <a:off x="4479598" y="4751973"/>
            <a:ext cx="275058" cy="253891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EDF89-8281-4046-94EA-F0B43895F1F9}"/>
              </a:ext>
            </a:extLst>
          </p:cNvPr>
          <p:cNvSpPr/>
          <p:nvPr/>
        </p:nvSpPr>
        <p:spPr>
          <a:xfrm>
            <a:off x="7946423" y="4363084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3118B-0085-B04A-AEBD-D5A082437016}"/>
              </a:ext>
            </a:extLst>
          </p:cNvPr>
          <p:cNvSpPr txBox="1"/>
          <p:nvPr/>
        </p:nvSpPr>
        <p:spPr>
          <a:xfrm>
            <a:off x="7921690" y="4592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F5E41-8F55-8C43-9BDE-1AB5A96DD879}"/>
              </a:ext>
            </a:extLst>
          </p:cNvPr>
          <p:cNvSpPr/>
          <p:nvPr/>
        </p:nvSpPr>
        <p:spPr>
          <a:xfrm>
            <a:off x="6159992" y="4373559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BAA59-CE05-CB4F-9983-B52D06F3691D}"/>
              </a:ext>
            </a:extLst>
          </p:cNvPr>
          <p:cNvSpPr txBox="1"/>
          <p:nvPr/>
        </p:nvSpPr>
        <p:spPr>
          <a:xfrm>
            <a:off x="6144952" y="460293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85C51-9999-3B43-B7F5-905DC1BA14C3}"/>
              </a:ext>
            </a:extLst>
          </p:cNvPr>
          <p:cNvSpPr txBox="1"/>
          <p:nvPr/>
        </p:nvSpPr>
        <p:spPr>
          <a:xfrm>
            <a:off x="6846999" y="4751973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3499C0-EAFC-8E45-B823-C75E6786F585}"/>
              </a:ext>
            </a:extLst>
          </p:cNvPr>
          <p:cNvCxnSpPr/>
          <p:nvPr/>
        </p:nvCxnSpPr>
        <p:spPr>
          <a:xfrm>
            <a:off x="6699271" y="4671839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3501DC-6D27-134C-83B6-0BB5105663FA}"/>
              </a:ext>
            </a:extLst>
          </p:cNvPr>
          <p:cNvSpPr txBox="1"/>
          <p:nvPr/>
        </p:nvSpPr>
        <p:spPr>
          <a:xfrm rot="16200000">
            <a:off x="1439155" y="4975801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DE1D4-2F63-A847-A895-84AF9DEF4527}"/>
              </a:ext>
            </a:extLst>
          </p:cNvPr>
          <p:cNvSpPr txBox="1"/>
          <p:nvPr/>
        </p:nvSpPr>
        <p:spPr>
          <a:xfrm>
            <a:off x="2944443" y="3747225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F4CD9-5590-E543-9164-27B9FBD4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753" y="4002716"/>
            <a:ext cx="306985" cy="306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92CA0-452C-2346-9B0A-C5100B33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621" y="4021743"/>
            <a:ext cx="251969" cy="2519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30DB2D-43DF-E64D-8A26-27C9121A9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985154"/>
            <a:ext cx="306985" cy="3069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E64DC-BADE-914C-A7F0-1B963E78F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034" y="4004181"/>
            <a:ext cx="251969" cy="251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E9DA3E-F3DE-6446-87CB-B620E445C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269" y="4370246"/>
            <a:ext cx="200025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F4BC4-DD1E-3049-9D54-1FBBD3B68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771" y="4758805"/>
            <a:ext cx="200025" cy="200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6B76ED-4966-3848-9C2D-D791E2FAC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943" y="5187024"/>
            <a:ext cx="200025" cy="200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9C13F2-CE77-504F-B91F-61DFFC897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445" y="5575583"/>
            <a:ext cx="200025" cy="200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7F20E6-D059-5744-A7F3-3433773B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39" y="3971942"/>
            <a:ext cx="311208" cy="3112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63E00B-6FF8-D84A-B979-48F1A709A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5" y="3978484"/>
            <a:ext cx="311208" cy="3112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16DF8B-E64D-8D49-8D49-7545847A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81" y="3944543"/>
            <a:ext cx="311208" cy="3112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9CCD76-CE12-F84F-B346-F4ACCA2D09BA}"/>
              </a:ext>
            </a:extLst>
          </p:cNvPr>
          <p:cNvSpPr txBox="1"/>
          <p:nvPr/>
        </p:nvSpPr>
        <p:spPr>
          <a:xfrm>
            <a:off x="3908308" y="3718866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5064770-04DD-4442-9D54-9E06BE86F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3" y="4138941"/>
            <a:ext cx="1721080" cy="6597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631EA-36D6-2D49-A3DC-B5B4A20C2F0B}"/>
              </a:ext>
            </a:extLst>
          </p:cNvPr>
          <p:cNvSpPr txBox="1"/>
          <p:nvPr/>
        </p:nvSpPr>
        <p:spPr>
          <a:xfrm>
            <a:off x="294657" y="4816888"/>
            <a:ext cx="16419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Process raw data</a:t>
            </a:r>
          </a:p>
        </p:txBody>
      </p:sp>
    </p:spTree>
    <p:extLst>
      <p:ext uri="{BB962C8B-B14F-4D97-AF65-F5344CB8AC3E}">
        <p14:creationId xmlns:p14="http://schemas.microsoft.com/office/powerpoint/2010/main" val="6440861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7A02D-9952-B04F-8D5F-B1DA9B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CBEA-9FBE-B244-B9CD-636247FB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18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71FF9-0D82-EB4C-B8D7-7E50C3382B1E}"/>
              </a:ext>
            </a:extLst>
          </p:cNvPr>
          <p:cNvSpPr/>
          <p:nvPr/>
        </p:nvSpPr>
        <p:spPr>
          <a:xfrm>
            <a:off x="209550" y="1833950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Preprocessing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C9FFB59-5E10-1C48-AFC0-0BD37A3237AB}"/>
              </a:ext>
            </a:extLst>
          </p:cNvPr>
          <p:cNvSpPr/>
          <p:nvPr/>
        </p:nvSpPr>
        <p:spPr>
          <a:xfrm>
            <a:off x="1943625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380876-3A75-B14E-B958-6C5A7955536F}"/>
              </a:ext>
            </a:extLst>
          </p:cNvPr>
          <p:cNvSpPr/>
          <p:nvPr/>
        </p:nvSpPr>
        <p:spPr>
          <a:xfrm>
            <a:off x="2427399" y="1817229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Training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5BCC3B-3C69-6741-A0D9-90981742C758}"/>
              </a:ext>
            </a:extLst>
          </p:cNvPr>
          <p:cNvSpPr/>
          <p:nvPr/>
        </p:nvSpPr>
        <p:spPr>
          <a:xfrm>
            <a:off x="415630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1DA848-0111-D44D-A300-5444E6903E7B}"/>
              </a:ext>
            </a:extLst>
          </p:cNvPr>
          <p:cNvSpPr/>
          <p:nvPr/>
        </p:nvSpPr>
        <p:spPr>
          <a:xfrm>
            <a:off x="4637199" y="1850883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Testing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B2F595-CCFA-9247-8A05-3F51A10FE66E}"/>
              </a:ext>
            </a:extLst>
          </p:cNvPr>
          <p:cNvSpPr/>
          <p:nvPr/>
        </p:nvSpPr>
        <p:spPr>
          <a:xfrm>
            <a:off x="6846999" y="1834162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Evaluation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ADAD9C-09D2-1643-97D3-096C9CBFCA20}"/>
              </a:ext>
            </a:extLst>
          </p:cNvPr>
          <p:cNvSpPr/>
          <p:nvPr/>
        </p:nvSpPr>
        <p:spPr>
          <a:xfrm>
            <a:off x="635377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A3AAF-7624-BA47-90B2-AB8FD49E7F5D}"/>
              </a:ext>
            </a:extLst>
          </p:cNvPr>
          <p:cNvSpPr/>
          <p:nvPr/>
        </p:nvSpPr>
        <p:spPr>
          <a:xfrm>
            <a:off x="2801845" y="4352079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F0E29-99C0-9C47-A21E-60EF64FE83F6}"/>
              </a:ext>
            </a:extLst>
          </p:cNvPr>
          <p:cNvSpPr/>
          <p:nvPr/>
        </p:nvSpPr>
        <p:spPr>
          <a:xfrm>
            <a:off x="3966822" y="4338901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1DFCE-B252-5B48-A6C9-F4302702EA66}"/>
              </a:ext>
            </a:extLst>
          </p:cNvPr>
          <p:cNvSpPr txBox="1"/>
          <p:nvPr/>
        </p:nvSpPr>
        <p:spPr>
          <a:xfrm>
            <a:off x="3060244" y="4842793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4BF2-6FD0-0B44-A0CB-8920FE5B4C70}"/>
              </a:ext>
            </a:extLst>
          </p:cNvPr>
          <p:cNvSpPr/>
          <p:nvPr/>
        </p:nvSpPr>
        <p:spPr>
          <a:xfrm>
            <a:off x="4870186" y="432174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3E5E3-7717-864A-BEAA-DAF334DF18AE}"/>
              </a:ext>
            </a:extLst>
          </p:cNvPr>
          <p:cNvSpPr txBox="1"/>
          <p:nvPr/>
        </p:nvSpPr>
        <p:spPr>
          <a:xfrm>
            <a:off x="5153246" y="462083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5D160-0C15-E74D-B1BB-236214F8D074}"/>
              </a:ext>
            </a:extLst>
          </p:cNvPr>
          <p:cNvSpPr txBox="1"/>
          <p:nvPr/>
        </p:nvSpPr>
        <p:spPr>
          <a:xfrm>
            <a:off x="3922114" y="4779668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FA75B29-7EBC-8842-BDA5-FA15E1257110}"/>
              </a:ext>
            </a:extLst>
          </p:cNvPr>
          <p:cNvSpPr/>
          <p:nvPr/>
        </p:nvSpPr>
        <p:spPr>
          <a:xfrm>
            <a:off x="4473786" y="4784964"/>
            <a:ext cx="275058" cy="253891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EDF89-8281-4046-94EA-F0B43895F1F9}"/>
              </a:ext>
            </a:extLst>
          </p:cNvPr>
          <p:cNvSpPr/>
          <p:nvPr/>
        </p:nvSpPr>
        <p:spPr>
          <a:xfrm>
            <a:off x="7946423" y="4363084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3118B-0085-B04A-AEBD-D5A082437016}"/>
              </a:ext>
            </a:extLst>
          </p:cNvPr>
          <p:cNvSpPr txBox="1"/>
          <p:nvPr/>
        </p:nvSpPr>
        <p:spPr>
          <a:xfrm>
            <a:off x="7921690" y="4592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F5E41-8F55-8C43-9BDE-1AB5A96DD879}"/>
              </a:ext>
            </a:extLst>
          </p:cNvPr>
          <p:cNvSpPr/>
          <p:nvPr/>
        </p:nvSpPr>
        <p:spPr>
          <a:xfrm>
            <a:off x="6159992" y="4373559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BAA59-CE05-CB4F-9983-B52D06F3691D}"/>
              </a:ext>
            </a:extLst>
          </p:cNvPr>
          <p:cNvSpPr txBox="1"/>
          <p:nvPr/>
        </p:nvSpPr>
        <p:spPr>
          <a:xfrm>
            <a:off x="6144952" y="460293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85C51-9999-3B43-B7F5-905DC1BA14C3}"/>
              </a:ext>
            </a:extLst>
          </p:cNvPr>
          <p:cNvSpPr txBox="1"/>
          <p:nvPr/>
        </p:nvSpPr>
        <p:spPr>
          <a:xfrm>
            <a:off x="6846999" y="4751973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3499C0-EAFC-8E45-B823-C75E6786F585}"/>
              </a:ext>
            </a:extLst>
          </p:cNvPr>
          <p:cNvCxnSpPr/>
          <p:nvPr/>
        </p:nvCxnSpPr>
        <p:spPr>
          <a:xfrm>
            <a:off x="6699271" y="4671839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3501DC-6D27-134C-83B6-0BB5105663FA}"/>
              </a:ext>
            </a:extLst>
          </p:cNvPr>
          <p:cNvSpPr txBox="1"/>
          <p:nvPr/>
        </p:nvSpPr>
        <p:spPr>
          <a:xfrm rot="16200000">
            <a:off x="1439155" y="4975801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DE1D4-2F63-A847-A895-84AF9DEF4527}"/>
              </a:ext>
            </a:extLst>
          </p:cNvPr>
          <p:cNvSpPr txBox="1"/>
          <p:nvPr/>
        </p:nvSpPr>
        <p:spPr>
          <a:xfrm>
            <a:off x="2944443" y="3747225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F4CD9-5590-E543-9164-27B9FBD4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753" y="4002716"/>
            <a:ext cx="306985" cy="306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92CA0-452C-2346-9B0A-C5100B33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621" y="4021743"/>
            <a:ext cx="251969" cy="2519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30DB2D-43DF-E64D-8A26-27C9121A9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985154"/>
            <a:ext cx="306985" cy="3069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E64DC-BADE-914C-A7F0-1B963E78F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034" y="4004181"/>
            <a:ext cx="251969" cy="251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E9DA3E-F3DE-6446-87CB-B620E445C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269" y="4370246"/>
            <a:ext cx="200025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F4BC4-DD1E-3049-9D54-1FBBD3B68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771" y="4758805"/>
            <a:ext cx="200025" cy="200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6B76ED-4966-3848-9C2D-D791E2FAC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943" y="5187024"/>
            <a:ext cx="200025" cy="200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9C13F2-CE77-504F-B91F-61DFFC897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445" y="5575583"/>
            <a:ext cx="200025" cy="200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7F20E6-D059-5744-A7F3-3433773B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39" y="3971942"/>
            <a:ext cx="311208" cy="3112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63E00B-6FF8-D84A-B979-48F1A709A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5" y="3978484"/>
            <a:ext cx="311208" cy="3112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16DF8B-E64D-8D49-8D49-7545847A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81" y="3944543"/>
            <a:ext cx="311208" cy="3112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9CCD76-CE12-F84F-B346-F4ACCA2D09BA}"/>
              </a:ext>
            </a:extLst>
          </p:cNvPr>
          <p:cNvSpPr txBox="1"/>
          <p:nvPr/>
        </p:nvSpPr>
        <p:spPr>
          <a:xfrm>
            <a:off x="3908308" y="3718866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5064770-04DD-4442-9D54-9E06BE86F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3" y="4138941"/>
            <a:ext cx="1721080" cy="6597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631EA-36D6-2D49-A3DC-B5B4A20C2F0B}"/>
              </a:ext>
            </a:extLst>
          </p:cNvPr>
          <p:cNvSpPr txBox="1"/>
          <p:nvPr/>
        </p:nvSpPr>
        <p:spPr>
          <a:xfrm>
            <a:off x="294657" y="4816888"/>
            <a:ext cx="16419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Process raw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FF369B-2459-4343-9CD9-098671116246}"/>
              </a:ext>
            </a:extLst>
          </p:cNvPr>
          <p:cNvSpPr/>
          <p:nvPr/>
        </p:nvSpPr>
        <p:spPr>
          <a:xfrm>
            <a:off x="148213" y="1524000"/>
            <a:ext cx="2030856" cy="3863049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0531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387E9A-C21E-774F-AF1A-720073B8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7B351-A742-A74E-A236-99A7B7A80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56E57-809C-0447-B855-5ABB5C584BFE}"/>
              </a:ext>
            </a:extLst>
          </p:cNvPr>
          <p:cNvSpPr txBox="1">
            <a:spLocks/>
          </p:cNvSpPr>
          <p:nvPr/>
        </p:nvSpPr>
        <p:spPr>
          <a:xfrm>
            <a:off x="311120" y="2209800"/>
            <a:ext cx="8204230" cy="2807378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w Cen MT" pitchFamily="18" charset="2"/>
              <a:buChar char=" "/>
            </a:pPr>
            <a:r>
              <a:rPr lang="en-US" sz="2600" b="0" dirty="0">
                <a:solidFill>
                  <a:schemeClr val="bg1"/>
                </a:solidFill>
                <a:latin typeface="Gill Sans" panose="020B0502020104020203" pitchFamily="34" charset="-79"/>
                <a:ea typeface="+mn-lt"/>
                <a:cs typeface="Gill Sans" panose="020B0502020104020203" pitchFamily="34" charset="-79"/>
              </a:rPr>
              <a:t>The most important point is that poor data quality is an unfolding disaster.</a:t>
            </a:r>
          </a:p>
          <a:p>
            <a:pPr>
              <a:buFont typeface="Tw Cen MT" pitchFamily="18" charset="2"/>
              <a:buChar char=" "/>
            </a:pPr>
            <a:r>
              <a:rPr lang="en-US" sz="2600" b="0" dirty="0">
                <a:solidFill>
                  <a:schemeClr val="bg1"/>
                </a:solidFill>
                <a:latin typeface="Gill Sans" panose="020B0502020104020203" pitchFamily="34" charset="-79"/>
                <a:ea typeface="+mn-lt"/>
                <a:cs typeface="Gill Sans" panose="020B0502020104020203" pitchFamily="34" charset="-79"/>
              </a:rPr>
              <a:t>Poor data quality costs the typical company at least 10% of revenue</a:t>
            </a:r>
            <a:r>
              <a:rPr lang="en-US" sz="2600" b="0">
                <a:solidFill>
                  <a:schemeClr val="bg1"/>
                </a:solidFill>
                <a:latin typeface="Gill Sans" panose="020B0502020104020203" pitchFamily="34" charset="-79"/>
                <a:ea typeface="+mn-lt"/>
                <a:cs typeface="Gill Sans" panose="020B0502020104020203" pitchFamily="34" charset="-79"/>
              </a:rPr>
              <a:t>; 20% </a:t>
            </a:r>
            <a:r>
              <a:rPr lang="en-US" sz="2600" b="0" dirty="0">
                <a:solidFill>
                  <a:schemeClr val="bg1"/>
                </a:solidFill>
                <a:latin typeface="Gill Sans" panose="020B0502020104020203" pitchFamily="34" charset="-79"/>
                <a:ea typeface="+mn-lt"/>
                <a:cs typeface="Gill Sans" panose="020B0502020104020203" pitchFamily="34" charset="-79"/>
              </a:rPr>
              <a:t>is probably a better estimate.</a:t>
            </a:r>
            <a:endParaRPr lang="en-US" sz="2600" b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indent="0">
              <a:buFont typeface="Tw Cen MT" pitchFamily="18" charset="2"/>
              <a:buChar char=" "/>
            </a:pPr>
            <a:endParaRPr lang="en-US" sz="2600" b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127635" lvl="1" indent="0">
              <a:buFont typeface="Wingdings 3" pitchFamily="18" charset="2"/>
              <a:buNone/>
            </a:pPr>
            <a:endParaRPr lang="en-US" sz="2600" b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79C41-DE14-0149-8B82-D383B0A0A25B}"/>
              </a:ext>
            </a:extLst>
          </p:cNvPr>
          <p:cNvSpPr txBox="1">
            <a:spLocks/>
          </p:cNvSpPr>
          <p:nvPr/>
        </p:nvSpPr>
        <p:spPr>
          <a:xfrm>
            <a:off x="4267200" y="5550578"/>
            <a:ext cx="5596348" cy="917416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600" b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Thomas C. Redman, DM Review,  August 2004</a:t>
            </a:r>
          </a:p>
          <a:p>
            <a:pPr marL="127635" lvl="1" indent="0">
              <a:buFont typeface="Wingdings 3" pitchFamily="18" charset="2"/>
              <a:buNone/>
            </a:pPr>
            <a:endParaRPr lang="en-US" sz="2600" b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85969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41152" y="1066800"/>
            <a:ext cx="5619750" cy="445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858000" cy="3429000"/>
          </a:xfrm>
        </p:spPr>
        <p:txBody>
          <a:bodyPr>
            <a:normAutofit/>
          </a:bodyPr>
          <a:lstStyle/>
          <a:p>
            <a:r>
              <a:rPr lang="en-US" b="1" dirty="0"/>
              <a:t>Spark SQL</a:t>
            </a:r>
          </a:p>
          <a:p>
            <a:r>
              <a:rPr lang="en-US" b="1" dirty="0"/>
              <a:t>Machine Learning with Spark ML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2440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6A961-3D50-AD46-BE9E-3381A470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3505200"/>
          </a:xfrm>
        </p:spPr>
        <p:txBody>
          <a:bodyPr>
            <a:normAutofit fontScale="92500"/>
          </a:bodyPr>
          <a:lstStyle/>
          <a:p>
            <a:r>
              <a:rPr lang="en-US" dirty="0"/>
              <a:t>Often an under-valued part of data science, but very important</a:t>
            </a:r>
          </a:p>
          <a:p>
            <a:pPr lvl="1"/>
            <a:r>
              <a:rPr lang="en-US" dirty="0"/>
              <a:t>“Garbage in, garbage out”</a:t>
            </a:r>
          </a:p>
          <a:p>
            <a:pPr lvl="1"/>
            <a:r>
              <a:rPr lang="en-SG" dirty="0"/>
              <a:t>Google AI (</a:t>
            </a:r>
            <a:r>
              <a:rPr lang="en-SG" i="1" dirty="0"/>
              <a:t>SIGCHI </a:t>
            </a:r>
            <a:r>
              <a:rPr lang="en-SG" dirty="0"/>
              <a:t>2021): 92% of the analysed high-stakes AI projects practitioners report negative downstream effects from data issues</a:t>
            </a:r>
          </a:p>
          <a:p>
            <a:pPr lvl="1"/>
            <a:r>
              <a:rPr lang="en-SG" dirty="0"/>
              <a:t>Anecdotally on Kaggle (prediction contest site), feature engineering is often one of the key important factors for winning contests</a:t>
            </a:r>
            <a:endParaRPr lang="en-US" dirty="0"/>
          </a:p>
          <a:p>
            <a:r>
              <a:rPr lang="en-US" dirty="0"/>
              <a:t>NY Times: data scientists spend 50-80% of their time on 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1A9CB-15B5-4641-B3C1-63349FEA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3700-5CA0-2641-A019-7618269D8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37492-F5DE-784A-8813-7E37A5FF4988}"/>
              </a:ext>
            </a:extLst>
          </p:cNvPr>
          <p:cNvSpPr txBox="1"/>
          <p:nvPr/>
        </p:nvSpPr>
        <p:spPr>
          <a:xfrm>
            <a:off x="150918" y="6490642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hlinkClick r:id="rId2"/>
              </a:rPr>
              <a:t>https://www.nytimes.com/2014/08/18/technology/for-big-data-scientists-hurdle-to-insights-is-janitor-work.html</a:t>
            </a:r>
            <a:endParaRPr lang="en-US" sz="800" b="0" dirty="0">
              <a:solidFill>
                <a:schemeClr val="bg1"/>
              </a:solidFill>
            </a:endParaRPr>
          </a:p>
          <a:p>
            <a:r>
              <a:rPr lang="en-US" sz="800" b="0" dirty="0">
                <a:solidFill>
                  <a:schemeClr val="bg1"/>
                </a:solidFill>
                <a:hlinkClick r:id="rId3"/>
              </a:rPr>
              <a:t>https://visit.figure-eight.com/rs/416-ZBE-142/images/CrowdFlower_DataScienceReport_2016.pdf</a:t>
            </a:r>
            <a:endParaRPr lang="en-US" sz="800" b="0" dirty="0">
              <a:solidFill>
                <a:schemeClr val="bg1"/>
              </a:solidFill>
            </a:endParaRPr>
          </a:p>
          <a:p>
            <a:endParaRPr lang="en-US" sz="800" b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142C3-02DD-9441-BCBD-42149B00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7600"/>
            <a:ext cx="5688103" cy="24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59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D3491E-F98F-884F-90CC-D26FFD4E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Quality: Missing Values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9719-DB29-AD45-A7C5-21020AFF0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21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BEE4E2-030A-D249-9947-7541DCC36BDF}"/>
              </a:ext>
            </a:extLst>
          </p:cNvPr>
          <p:cNvSpPr txBox="1">
            <a:spLocks/>
          </p:cNvSpPr>
          <p:nvPr/>
        </p:nvSpPr>
        <p:spPr>
          <a:xfrm>
            <a:off x="398069" y="1181100"/>
            <a:ext cx="3645513" cy="4350469"/>
          </a:xfrm>
          <a:prstGeom prst="rect">
            <a:avLst/>
          </a:prstGeom>
        </p:spPr>
        <p:txBody>
          <a:bodyPr vert="horz" lIns="34290" tIns="34290" rIns="34290" bIns="34290" rtlCol="0" anchor="t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Why is data missing?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Information was not collected: e.g. people decline to give weight</a:t>
            </a:r>
          </a:p>
          <a:p>
            <a:pPr marL="198596" lvl="1" fontAlgn="auto">
              <a:buClr>
                <a:srgbClr val="1CADE4"/>
              </a:buClr>
              <a:defRPr/>
            </a:pPr>
            <a:r>
              <a:rPr lang="en-US" sz="1500" b="0" i="1" dirty="0">
                <a:solidFill>
                  <a:sysClr val="windowText" lastClr="000000"/>
                </a:solidFill>
                <a:latin typeface="Tw Cen MT" panose="020B0602020104020603"/>
              </a:rPr>
              <a:t>Missing at random</a:t>
            </a:r>
            <a:r>
              <a:rPr lang="en-US" sz="1500" b="0" dirty="0">
                <a:solidFill>
                  <a:sysClr val="windowText" lastClr="000000"/>
                </a:solidFill>
                <a:latin typeface="Tw Cen MT" panose="020B0602020104020603"/>
              </a:rPr>
              <a:t>: missing values are randomly distributed. If data is instead </a:t>
            </a:r>
            <a:r>
              <a:rPr lang="en-US" sz="1500" b="0" i="1" dirty="0">
                <a:solidFill>
                  <a:sysClr val="windowText" lastClr="000000"/>
                </a:solidFill>
                <a:latin typeface="Tw Cen MT" panose="020B0602020104020603"/>
              </a:rPr>
              <a:t>missing not at random</a:t>
            </a:r>
            <a:r>
              <a:rPr lang="en-US" sz="1500" b="0" dirty="0">
                <a:solidFill>
                  <a:sysClr val="windowText" lastClr="000000"/>
                </a:solidFill>
                <a:latin typeface="Tw Cen MT" panose="020B0602020104020603"/>
              </a:rPr>
              <a:t>: then the missingness itself may be important information.</a:t>
            </a:r>
            <a:endParaRPr lang="en-US" sz="1500" b="0" i="1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  <a:buSzPct val="100000"/>
              <a:buFont typeface="Tw Cen MT" pitchFamily="18" charset="2"/>
              <a:buChar char=" 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to handle missing values?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Eliminate objects (rows) with missing values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Or: fill in the missing values ("imputation")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E.g. based on the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mean / median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that attribute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Or: by fitting a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regression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model to predict that attribute given other attributes</a:t>
            </a:r>
          </a:p>
          <a:p>
            <a:pPr marL="68294" fontAlgn="auto">
              <a:buClr>
                <a:srgbClr val="1CADE4"/>
              </a:buClr>
            </a:pPr>
            <a:endParaRPr kumimoji="0" lang="en-US" sz="21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03F9B7F-6532-B54B-AD1C-8E89994D87DD}"/>
              </a:ext>
            </a:extLst>
          </p:cNvPr>
          <p:cNvGraphicFramePr>
            <a:graphicFrameLocks noGrp="1"/>
          </p:cNvGraphicFramePr>
          <p:nvPr/>
        </p:nvGraphicFramePr>
        <p:xfrm>
          <a:off x="4915331" y="1590985"/>
          <a:ext cx="3633356" cy="1390650"/>
        </p:xfrm>
        <a:graphic>
          <a:graphicData uri="http://schemas.openxmlformats.org/drawingml/2006/table">
            <a:tbl>
              <a:tblPr firstRow="1" bandRow="1"/>
              <a:tblGrid>
                <a:gridCol w="796001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957942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1269813">
                  <a:extLst>
                    <a:ext uri="{9D8B030D-6E8A-4147-A177-3AD203B41FA5}">
                      <a16:colId xmlns:a16="http://schemas.microsoft.com/office/drawing/2014/main" val="35264092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1051373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 err="1"/>
                        <a:t>UserID</a:t>
                      </a: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Height (m)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Country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1.61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SG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1.50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US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b="1" i="1"/>
                        <a:t>NA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MY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9879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40" name="Rectangle: Rounded Corners 6">
            <a:extLst>
              <a:ext uri="{FF2B5EF4-FFF2-40B4-BE49-F238E27FC236}">
                <a16:creationId xmlns:a16="http://schemas.microsoft.com/office/drawing/2014/main" id="{DAFA5E0C-5D24-924C-B9D2-BD17AD96C0BC}"/>
              </a:ext>
            </a:extLst>
          </p:cNvPr>
          <p:cNvSpPr/>
          <p:nvPr/>
        </p:nvSpPr>
        <p:spPr>
          <a:xfrm>
            <a:off x="5723736" y="2430293"/>
            <a:ext cx="932523" cy="27750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2D0A32E-FF9F-6447-8417-7D18FC3F8859}"/>
              </a:ext>
            </a:extLst>
          </p:cNvPr>
          <p:cNvGraphicFramePr>
            <a:graphicFrameLocks noGrp="1"/>
          </p:cNvGraphicFramePr>
          <p:nvPr/>
        </p:nvGraphicFramePr>
        <p:xfrm>
          <a:off x="4903171" y="3767548"/>
          <a:ext cx="3633356" cy="1390650"/>
        </p:xfrm>
        <a:graphic>
          <a:graphicData uri="http://schemas.openxmlformats.org/drawingml/2006/table">
            <a:tbl>
              <a:tblPr firstRow="1" bandRow="1"/>
              <a:tblGrid>
                <a:gridCol w="796001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957942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1269813">
                  <a:extLst>
                    <a:ext uri="{9D8B030D-6E8A-4147-A177-3AD203B41FA5}">
                      <a16:colId xmlns:a16="http://schemas.microsoft.com/office/drawing/2014/main" val="35264092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1051373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err="1"/>
                        <a:t>UserID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Height (m)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Country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1.61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SG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1.50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US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b="1" i="1"/>
                        <a:t>1.55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MY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9879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42" name="Rectangle: Rounded Corners 8">
            <a:extLst>
              <a:ext uri="{FF2B5EF4-FFF2-40B4-BE49-F238E27FC236}">
                <a16:creationId xmlns:a16="http://schemas.microsoft.com/office/drawing/2014/main" id="{4F9687BB-31E8-CA40-9922-26AFF1B6B159}"/>
              </a:ext>
            </a:extLst>
          </p:cNvPr>
          <p:cNvSpPr/>
          <p:nvPr/>
        </p:nvSpPr>
        <p:spPr>
          <a:xfrm>
            <a:off x="5711576" y="4606856"/>
            <a:ext cx="932523" cy="27750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3" name="Arrow: Right 10">
            <a:extLst>
              <a:ext uri="{FF2B5EF4-FFF2-40B4-BE49-F238E27FC236}">
                <a16:creationId xmlns:a16="http://schemas.microsoft.com/office/drawing/2014/main" id="{7F93EB52-C43E-1542-802C-8ACD7A8D54C4}"/>
              </a:ext>
            </a:extLst>
          </p:cNvPr>
          <p:cNvSpPr/>
          <p:nvPr/>
        </p:nvSpPr>
        <p:spPr>
          <a:xfrm rot="5400000">
            <a:off x="5892453" y="3204326"/>
            <a:ext cx="599353" cy="377862"/>
          </a:xfrm>
          <a:prstGeom prst="rightArrow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A058EBD-DD19-284D-846A-69361D293E61}"/>
              </a:ext>
            </a:extLst>
          </p:cNvPr>
          <p:cNvSpPr txBox="1">
            <a:spLocks/>
          </p:cNvSpPr>
          <p:nvPr/>
        </p:nvSpPr>
        <p:spPr>
          <a:xfrm>
            <a:off x="6496580" y="3096524"/>
            <a:ext cx="2018770" cy="591685"/>
          </a:xfrm>
          <a:prstGeom prst="rect">
            <a:avLst/>
          </a:prstGeom>
        </p:spPr>
        <p:txBody>
          <a:bodyPr vert="horz" lIns="34290" tIns="34290" rIns="34290" bIns="3429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Median / Regression Imputation</a:t>
            </a:r>
          </a:p>
        </p:txBody>
      </p:sp>
    </p:spTree>
    <p:extLst>
      <p:ext uri="{BB962C8B-B14F-4D97-AF65-F5344CB8AC3E}">
        <p14:creationId xmlns:p14="http://schemas.microsoft.com/office/powerpoint/2010/main" val="32517003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D3491E-F98F-884F-90CC-D26FFD4E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Quality: Missing Values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9719-DB29-AD45-A7C5-21020AFF0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BEE4E2-030A-D249-9947-7541DCC36BDF}"/>
              </a:ext>
            </a:extLst>
          </p:cNvPr>
          <p:cNvSpPr txBox="1">
            <a:spLocks/>
          </p:cNvSpPr>
          <p:nvPr/>
        </p:nvSpPr>
        <p:spPr>
          <a:xfrm>
            <a:off x="398069" y="1181100"/>
            <a:ext cx="3645513" cy="4350469"/>
          </a:xfrm>
          <a:prstGeom prst="rect">
            <a:avLst/>
          </a:prstGeom>
        </p:spPr>
        <p:txBody>
          <a:bodyPr vert="horz" lIns="34290" tIns="34290" rIns="34290" bIns="34290" rtlCol="0" anchor="t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Why is data missing?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Information was not collected: e.g. people decline to give weight</a:t>
            </a:r>
          </a:p>
          <a:p>
            <a:pPr marL="198596" lvl="1" fontAlgn="auto">
              <a:buClr>
                <a:srgbClr val="1CADE4"/>
              </a:buClr>
              <a:defRPr/>
            </a:pPr>
            <a:r>
              <a:rPr lang="en-US" sz="1500" b="0" i="1" dirty="0">
                <a:solidFill>
                  <a:sysClr val="windowText" lastClr="000000"/>
                </a:solidFill>
                <a:latin typeface="Tw Cen MT" panose="020B0602020104020603"/>
              </a:rPr>
              <a:t>Missing at random</a:t>
            </a:r>
            <a:r>
              <a:rPr lang="en-US" sz="1500" b="0" dirty="0">
                <a:solidFill>
                  <a:sysClr val="windowText" lastClr="000000"/>
                </a:solidFill>
                <a:latin typeface="Tw Cen MT" panose="020B0602020104020603"/>
              </a:rPr>
              <a:t>: missing values are randomly distributed. If data is instead </a:t>
            </a:r>
            <a:r>
              <a:rPr lang="en-US" sz="1500" b="0" i="1" dirty="0">
                <a:solidFill>
                  <a:sysClr val="windowText" lastClr="000000"/>
                </a:solidFill>
                <a:latin typeface="Tw Cen MT" panose="020B0602020104020603"/>
              </a:rPr>
              <a:t>missing not at random</a:t>
            </a:r>
            <a:r>
              <a:rPr lang="en-US" sz="1500" b="0" dirty="0">
                <a:solidFill>
                  <a:sysClr val="windowText" lastClr="000000"/>
                </a:solidFill>
                <a:latin typeface="Tw Cen MT" panose="020B0602020104020603"/>
              </a:rPr>
              <a:t>: then the missingness itself may be important information.</a:t>
            </a:r>
            <a:endParaRPr lang="en-US" sz="1500" b="0" i="1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  <a:buSzPct val="100000"/>
              <a:buFont typeface="Tw Cen MT" pitchFamily="18" charset="2"/>
              <a:buChar char=" 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to handle missing values?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Eliminate objects (rows) with missing values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Or: fill in the missing values ("imputation")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E.g. based on the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mean / median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that attribute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Or: by fitting a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regression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model to predict that attribute given other attributes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Dummy variables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optionally insert a column which is 1 if the variable was missing, and 0 otherwise</a:t>
            </a:r>
          </a:p>
          <a:p>
            <a:pPr marL="68294" fontAlgn="auto">
              <a:buClr>
                <a:srgbClr val="1CADE4"/>
              </a:buClr>
            </a:pPr>
            <a:endParaRPr kumimoji="0" lang="en-US" sz="21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5AD773-38E1-0D46-A68B-635274553CB9}"/>
              </a:ext>
            </a:extLst>
          </p:cNvPr>
          <p:cNvGraphicFramePr>
            <a:graphicFrameLocks noGrp="1"/>
          </p:cNvGraphicFramePr>
          <p:nvPr/>
        </p:nvGraphicFramePr>
        <p:xfrm>
          <a:off x="4627646" y="1707180"/>
          <a:ext cx="3633356" cy="1390650"/>
        </p:xfrm>
        <a:graphic>
          <a:graphicData uri="http://schemas.openxmlformats.org/drawingml/2006/table">
            <a:tbl>
              <a:tblPr firstRow="1" bandRow="1"/>
              <a:tblGrid>
                <a:gridCol w="796001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957942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1269813">
                  <a:extLst>
                    <a:ext uri="{9D8B030D-6E8A-4147-A177-3AD203B41FA5}">
                      <a16:colId xmlns:a16="http://schemas.microsoft.com/office/drawing/2014/main" val="35264092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1051373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 err="1"/>
                        <a:t>UserID</a:t>
                      </a: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Height (m)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Country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1.61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SG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1.50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US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b="1" i="1"/>
                        <a:t>NA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MY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9879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5ACFD16-E0A1-EA4F-A6A8-25565184EA64}"/>
              </a:ext>
            </a:extLst>
          </p:cNvPr>
          <p:cNvSpPr/>
          <p:nvPr/>
        </p:nvSpPr>
        <p:spPr>
          <a:xfrm>
            <a:off x="5436051" y="2546488"/>
            <a:ext cx="932523" cy="27750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53DFC3E-B275-6F4B-BA9C-8C5D5CECC6C1}"/>
              </a:ext>
            </a:extLst>
          </p:cNvPr>
          <p:cNvGraphicFramePr>
            <a:graphicFrameLocks noGrp="1"/>
          </p:cNvGraphicFramePr>
          <p:nvPr/>
        </p:nvGraphicFramePr>
        <p:xfrm>
          <a:off x="4615486" y="3883743"/>
          <a:ext cx="4223714" cy="1390650"/>
        </p:xfrm>
        <a:graphic>
          <a:graphicData uri="http://schemas.openxmlformats.org/drawingml/2006/table">
            <a:tbl>
              <a:tblPr firstRow="1" bandRow="1"/>
              <a:tblGrid>
                <a:gridCol w="820757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920188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86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849">
                  <a:extLst>
                    <a:ext uri="{9D8B030D-6E8A-4147-A177-3AD203B41FA5}">
                      <a16:colId xmlns:a16="http://schemas.microsoft.com/office/drawing/2014/main" val="3526409274"/>
                    </a:ext>
                  </a:extLst>
                </a:gridCol>
                <a:gridCol w="525125">
                  <a:extLst>
                    <a:ext uri="{9D8B030D-6E8A-4147-A177-3AD203B41FA5}">
                      <a16:colId xmlns:a16="http://schemas.microsoft.com/office/drawing/2014/main" val="1971051373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 err="1"/>
                        <a:t>UserID</a:t>
                      </a: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Height (m)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Missing?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Country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1.61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SG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1.50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US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b="1" i="1"/>
                        <a:t>1.55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MY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9879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7" name="Arrow: Right 10">
            <a:extLst>
              <a:ext uri="{FF2B5EF4-FFF2-40B4-BE49-F238E27FC236}">
                <a16:creationId xmlns:a16="http://schemas.microsoft.com/office/drawing/2014/main" id="{33BFC6CC-58DB-A54F-9DB4-CA32DED1A669}"/>
              </a:ext>
            </a:extLst>
          </p:cNvPr>
          <p:cNvSpPr/>
          <p:nvPr/>
        </p:nvSpPr>
        <p:spPr>
          <a:xfrm rot="5400000">
            <a:off x="5604768" y="3320521"/>
            <a:ext cx="599353" cy="377862"/>
          </a:xfrm>
          <a:prstGeom prst="rightArrow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90F406-97A3-E544-91F2-F99E174F6613}"/>
              </a:ext>
            </a:extLst>
          </p:cNvPr>
          <p:cNvSpPr txBox="1">
            <a:spLocks/>
          </p:cNvSpPr>
          <p:nvPr/>
        </p:nvSpPr>
        <p:spPr>
          <a:xfrm>
            <a:off x="6208895" y="3212719"/>
            <a:ext cx="2173105" cy="591685"/>
          </a:xfrm>
          <a:prstGeom prst="rect">
            <a:avLst/>
          </a:prstGeom>
        </p:spPr>
        <p:txBody>
          <a:bodyPr vert="horz" lIns="34290" tIns="34290" rIns="34290" bIns="3429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Dummy Variable Imputation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035F319E-4910-DD45-A752-917387E7C41C}"/>
              </a:ext>
            </a:extLst>
          </p:cNvPr>
          <p:cNvSpPr/>
          <p:nvPr/>
        </p:nvSpPr>
        <p:spPr>
          <a:xfrm>
            <a:off x="6356413" y="3887146"/>
            <a:ext cx="858002" cy="1387247"/>
          </a:xfrm>
          <a:prstGeom prst="roundRect">
            <a:avLst>
              <a:gd name="adj" fmla="val 1816"/>
            </a:avLst>
          </a:prstGeom>
          <a:noFill/>
          <a:ln w="31750" cap="flat" cmpd="sng" algn="ctr">
            <a:solidFill>
              <a:srgbClr val="92D050"/>
            </a:solidFill>
            <a:prstDash val="solid"/>
            <a:round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D6FA3413-AFF1-8049-BB90-238AD490479C}"/>
              </a:ext>
            </a:extLst>
          </p:cNvPr>
          <p:cNvSpPr/>
          <p:nvPr/>
        </p:nvSpPr>
        <p:spPr>
          <a:xfrm>
            <a:off x="5423890" y="4723051"/>
            <a:ext cx="1790525" cy="27750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10523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D3491E-F98F-884F-90CC-D26FFD4E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Quality: Missing Values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9719-DB29-AD45-A7C5-21020AFF0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BEE4E2-030A-D249-9947-7541DCC36BDF}"/>
              </a:ext>
            </a:extLst>
          </p:cNvPr>
          <p:cNvSpPr txBox="1">
            <a:spLocks/>
          </p:cNvSpPr>
          <p:nvPr/>
        </p:nvSpPr>
        <p:spPr>
          <a:xfrm>
            <a:off x="398069" y="1181100"/>
            <a:ext cx="3645513" cy="4350469"/>
          </a:xfrm>
          <a:prstGeom prst="rect">
            <a:avLst/>
          </a:prstGeom>
        </p:spPr>
        <p:txBody>
          <a:bodyPr vert="horz" lIns="34290" tIns="34290" rIns="34290" bIns="34290" rtlCol="0" anchor="t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Why is data missing?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Information was not collected: e.g. people decline to give weight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lang="en-US" sz="1500" b="0" i="1" dirty="0">
                <a:solidFill>
                  <a:sysClr val="windowText" lastClr="000000"/>
                </a:solidFill>
                <a:latin typeface="Tw Cen MT" panose="020B0602020104020603"/>
              </a:rPr>
              <a:t>Missing at random</a:t>
            </a:r>
            <a:r>
              <a:rPr lang="en-US" sz="1500" b="0" dirty="0">
                <a:solidFill>
                  <a:sysClr val="windowText" lastClr="000000"/>
                </a:solidFill>
                <a:latin typeface="Tw Cen MT" panose="020B0602020104020603"/>
              </a:rPr>
              <a:t>: missing values are randomly distributed. If data is instead </a:t>
            </a:r>
            <a:r>
              <a:rPr lang="en-US" sz="1500" b="0" i="1" dirty="0">
                <a:solidFill>
                  <a:sysClr val="windowText" lastClr="000000"/>
                </a:solidFill>
                <a:latin typeface="Tw Cen MT" panose="020B0602020104020603"/>
              </a:rPr>
              <a:t>missing not at random</a:t>
            </a:r>
            <a:r>
              <a:rPr lang="en-US" sz="1500" b="0" dirty="0">
                <a:solidFill>
                  <a:sysClr val="windowText" lastClr="000000"/>
                </a:solidFill>
                <a:latin typeface="Tw Cen MT" panose="020B0602020104020603"/>
              </a:rPr>
              <a:t>: then the missingness itself may be important information.</a:t>
            </a:r>
            <a:endParaRPr kumimoji="0" lang="en-US" sz="15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  <a:buSzPct val="100000"/>
              <a:buFont typeface="Tw Cen MT" pitchFamily="18" charset="2"/>
              <a:buChar char=" 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to handle missing values?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Eliminate objects (rows) with missing values</a:t>
            </a:r>
          </a:p>
          <a:p>
            <a:pPr marL="198596" marR="0" lvl="1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Or: fill in the missing values ("imputation")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E.g. based on the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mean / median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that attribute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Or: by fitting a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regression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model to predict that attribute given other attributes</a:t>
            </a:r>
          </a:p>
          <a:p>
            <a:pPr marL="335756" marR="0" lvl="2" indent="-10287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Dummy variables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optionally insert a column which is 1 if the variable was missing, and 0 otherwise</a:t>
            </a:r>
          </a:p>
          <a:p>
            <a:pPr marL="68294" fontAlgn="auto">
              <a:buClr>
                <a:srgbClr val="1CADE4"/>
              </a:buClr>
            </a:pPr>
            <a:r>
              <a:rPr lang="en-US" sz="1500" dirty="0">
                <a:solidFill>
                  <a:sysClr val="windowText" lastClr="000000"/>
                </a:solidFill>
                <a:latin typeface="Tw Cen MT" panose="020B0602020104020603"/>
              </a:rPr>
              <a:t>In </a:t>
            </a:r>
            <a:r>
              <a:rPr lang="en-US" sz="1500" dirty="0" err="1">
                <a:solidFill>
                  <a:sysClr val="windowText" lastClr="000000"/>
                </a:solidFill>
                <a:latin typeface="Tw Cen MT" panose="020B0602020104020603"/>
              </a:rPr>
              <a:t>PySpark</a:t>
            </a:r>
            <a:r>
              <a:rPr lang="en-US" sz="1500" dirty="0">
                <a:solidFill>
                  <a:sysClr val="windowText" lastClr="000000"/>
                </a:solidFill>
                <a:latin typeface="Tw Cen MT" panose="020B0602020104020603"/>
              </a:rPr>
              <a:t>: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294" fontAlgn="auto">
              <a:buClr>
                <a:srgbClr val="1CADE4"/>
              </a:buClr>
            </a:pPr>
            <a:endParaRPr kumimoji="0" lang="en-US" sz="21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5AD773-38E1-0D46-A68B-635274553CB9}"/>
              </a:ext>
            </a:extLst>
          </p:cNvPr>
          <p:cNvGraphicFramePr>
            <a:graphicFrameLocks noGrp="1"/>
          </p:cNvGraphicFramePr>
          <p:nvPr/>
        </p:nvGraphicFramePr>
        <p:xfrm>
          <a:off x="4627646" y="1707180"/>
          <a:ext cx="3633356" cy="1390650"/>
        </p:xfrm>
        <a:graphic>
          <a:graphicData uri="http://schemas.openxmlformats.org/drawingml/2006/table">
            <a:tbl>
              <a:tblPr firstRow="1" bandRow="1"/>
              <a:tblGrid>
                <a:gridCol w="796001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957942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1269813">
                  <a:extLst>
                    <a:ext uri="{9D8B030D-6E8A-4147-A177-3AD203B41FA5}">
                      <a16:colId xmlns:a16="http://schemas.microsoft.com/office/drawing/2014/main" val="35264092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1051373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 err="1"/>
                        <a:t>UserID</a:t>
                      </a: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Height (m)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Country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1.61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SG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1.50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US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b="1" i="1"/>
                        <a:t>NA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MY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9879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5ACFD16-E0A1-EA4F-A6A8-25565184EA64}"/>
              </a:ext>
            </a:extLst>
          </p:cNvPr>
          <p:cNvSpPr/>
          <p:nvPr/>
        </p:nvSpPr>
        <p:spPr>
          <a:xfrm>
            <a:off x="5436051" y="2546488"/>
            <a:ext cx="932523" cy="27750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53DFC3E-B275-6F4B-BA9C-8C5D5CECC6C1}"/>
              </a:ext>
            </a:extLst>
          </p:cNvPr>
          <p:cNvGraphicFramePr>
            <a:graphicFrameLocks noGrp="1"/>
          </p:cNvGraphicFramePr>
          <p:nvPr/>
        </p:nvGraphicFramePr>
        <p:xfrm>
          <a:off x="4615486" y="3883743"/>
          <a:ext cx="4223714" cy="1390650"/>
        </p:xfrm>
        <a:graphic>
          <a:graphicData uri="http://schemas.openxmlformats.org/drawingml/2006/table">
            <a:tbl>
              <a:tblPr firstRow="1" bandRow="1"/>
              <a:tblGrid>
                <a:gridCol w="820757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920188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86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849">
                  <a:extLst>
                    <a:ext uri="{9D8B030D-6E8A-4147-A177-3AD203B41FA5}">
                      <a16:colId xmlns:a16="http://schemas.microsoft.com/office/drawing/2014/main" val="3526409274"/>
                    </a:ext>
                  </a:extLst>
                </a:gridCol>
                <a:gridCol w="525125">
                  <a:extLst>
                    <a:ext uri="{9D8B030D-6E8A-4147-A177-3AD203B41FA5}">
                      <a16:colId xmlns:a16="http://schemas.microsoft.com/office/drawing/2014/main" val="1971051373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 err="1"/>
                        <a:t>UserID</a:t>
                      </a: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Height (m)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Missing?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Country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1.61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SG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1.50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US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b="1" i="1"/>
                        <a:t>1.55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MY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9879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endParaRPr lang="en-US" sz="10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7" name="Arrow: Right 10">
            <a:extLst>
              <a:ext uri="{FF2B5EF4-FFF2-40B4-BE49-F238E27FC236}">
                <a16:creationId xmlns:a16="http://schemas.microsoft.com/office/drawing/2014/main" id="{33BFC6CC-58DB-A54F-9DB4-CA32DED1A669}"/>
              </a:ext>
            </a:extLst>
          </p:cNvPr>
          <p:cNvSpPr/>
          <p:nvPr/>
        </p:nvSpPr>
        <p:spPr>
          <a:xfrm rot="5400000">
            <a:off x="5604768" y="3320521"/>
            <a:ext cx="599353" cy="377862"/>
          </a:xfrm>
          <a:prstGeom prst="rightArrow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90F406-97A3-E544-91F2-F99E174F6613}"/>
              </a:ext>
            </a:extLst>
          </p:cNvPr>
          <p:cNvSpPr txBox="1">
            <a:spLocks/>
          </p:cNvSpPr>
          <p:nvPr/>
        </p:nvSpPr>
        <p:spPr>
          <a:xfrm>
            <a:off x="6208895" y="3212719"/>
            <a:ext cx="2173105" cy="591685"/>
          </a:xfrm>
          <a:prstGeom prst="rect">
            <a:avLst/>
          </a:prstGeom>
        </p:spPr>
        <p:txBody>
          <a:bodyPr vert="horz" lIns="34290" tIns="34290" rIns="34290" bIns="3429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fontAlgn="auto">
              <a:spcBef>
                <a:spcPts val="900"/>
              </a:spcBef>
              <a:spcAft>
                <a:spcPts val="150"/>
              </a:spcAft>
              <a:buClr>
                <a:srgbClr val="1CADE4"/>
              </a:buClr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Dummy Variable Imputation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035F319E-4910-DD45-A752-917387E7C41C}"/>
              </a:ext>
            </a:extLst>
          </p:cNvPr>
          <p:cNvSpPr/>
          <p:nvPr/>
        </p:nvSpPr>
        <p:spPr>
          <a:xfrm>
            <a:off x="6356413" y="3887146"/>
            <a:ext cx="858002" cy="1387247"/>
          </a:xfrm>
          <a:prstGeom prst="roundRect">
            <a:avLst>
              <a:gd name="adj" fmla="val 1816"/>
            </a:avLst>
          </a:prstGeom>
          <a:noFill/>
          <a:ln w="31750" cap="flat" cmpd="sng" algn="ctr">
            <a:solidFill>
              <a:srgbClr val="92D050"/>
            </a:solidFill>
            <a:prstDash val="solid"/>
            <a:round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D6FA3413-AFF1-8049-BB90-238AD490479C}"/>
              </a:ext>
            </a:extLst>
          </p:cNvPr>
          <p:cNvSpPr/>
          <p:nvPr/>
        </p:nvSpPr>
        <p:spPr>
          <a:xfrm>
            <a:off x="5423890" y="4723051"/>
            <a:ext cx="1790525" cy="27750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81A66942-87F0-6B4C-B109-8E1BB9036818}"/>
              </a:ext>
            </a:extLst>
          </p:cNvPr>
          <p:cNvSpPr txBox="1">
            <a:spLocks/>
          </p:cNvSpPr>
          <p:nvPr/>
        </p:nvSpPr>
        <p:spPr bwMode="auto">
          <a:xfrm>
            <a:off x="1575202" y="5669683"/>
            <a:ext cx="4671793" cy="100734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200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pyspark.ml.feature</a:t>
            </a:r>
            <a:r>
              <a:rPr lang="en-US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Imputer</a:t>
            </a:r>
            <a:endParaRPr lang="en-SG" sz="1200" b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imputer </a:t>
            </a:r>
            <a:r>
              <a:rPr lang="en-SG" sz="12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Imputer(</a:t>
            </a:r>
            <a:r>
              <a:rPr lang="en-SG" sz="1200" b="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inputCols</a:t>
            </a:r>
            <a:r>
              <a:rPr lang="en-SG" sz="12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SG" sz="12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"a"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SG" sz="12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"b"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r>
              <a:rPr lang="en-SG" sz="1200" b="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outputCols</a:t>
            </a:r>
            <a:r>
              <a:rPr lang="en-SG" sz="12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SG" sz="12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2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out_a</a:t>
            </a:r>
            <a:r>
              <a:rPr lang="en-SG" sz="12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SG" sz="12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2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out_b</a:t>
            </a:r>
            <a:r>
              <a:rPr lang="en-SG" sz="12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b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</a:t>
            </a:r>
            <a:r>
              <a:rPr lang="en-SG" sz="12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200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imputer.fit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200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200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model.transform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200" b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SG" sz="1200" b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).show()</a:t>
            </a:r>
            <a:endParaRPr lang="en-SG" sz="1200" b="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4123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5A026-A02C-A04C-8E6C-890BA233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BE08-BF03-694B-A291-0B11EF178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7A90E0-3EBE-714D-9A6A-18D9EF9862E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4724400" cy="3949023"/>
          </a:xfrm>
          <a:prstGeom prst="rect">
            <a:avLst/>
          </a:prstGeom>
        </p:spPr>
        <p:txBody>
          <a:bodyPr vert="horz" lIns="34290" tIns="34290" rIns="34290" bIns="34290" rtlCol="0" anchor="t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Clr>
                <a:srgbClr val="1CADE4"/>
              </a:buCl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Convert categorical feature to numerical features. </a:t>
            </a:r>
            <a:endParaRPr lang="en-US" sz="2000" b="0" dirty="0">
              <a:solidFill>
                <a:sysClr val="windowText" lastClr="000000"/>
              </a:solidFill>
              <a:latin typeface="Tw Cen MT" panose="020B0602020104020603"/>
            </a:endParaRPr>
          </a:p>
          <a:p>
            <a:pPr marL="0" indent="0" fontAlgn="auto">
              <a:buClr>
                <a:srgbClr val="1CADE4"/>
              </a:buClr>
              <a:buNone/>
            </a:pPr>
            <a:r>
              <a:rPr lang="en-US" sz="2000" b="0" dirty="0">
                <a:solidFill>
                  <a:sysClr val="windowText" lastClr="000000"/>
                </a:solidFill>
                <a:latin typeface="Tw Cen MT" panose="020B0602020104020603"/>
              </a:rPr>
              <a:t>N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umerical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values are often assigned in a way that represents the ordinal relationship or inherent order among the categories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fontAlgn="auto">
              <a:buClr>
                <a:srgbClr val="1CADE4"/>
              </a:buCl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E.g. the risk rating [Low, Medium, High] will be converted into [0, 1, 2]</a:t>
            </a:r>
          </a:p>
          <a:p>
            <a:pPr fontAlgn="auto">
              <a:buClr>
                <a:srgbClr val="1CADE4"/>
              </a:buCl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This lets us apply algorithms which can handle </a:t>
            </a:r>
            <a:r>
              <a:rPr lang="en-US" sz="2000" b="0" dirty="0">
                <a:solidFill>
                  <a:sysClr val="windowText" lastClr="000000"/>
                </a:solidFill>
                <a:latin typeface="Tw Cen MT" panose="020B0602020104020603"/>
              </a:rPr>
              <a:t>numerical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features (e.g. linear regression)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AE279D-2357-5A40-950B-ABD3CF087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13191"/>
              </p:ext>
            </p:extLst>
          </p:nvPr>
        </p:nvGraphicFramePr>
        <p:xfrm>
          <a:off x="6373154" y="1753226"/>
          <a:ext cx="957942" cy="1390649"/>
        </p:xfrm>
        <a:graphic>
          <a:graphicData uri="http://schemas.openxmlformats.org/drawingml/2006/table">
            <a:tbl>
              <a:tblPr firstRow="1" bandRow="1"/>
              <a:tblGrid>
                <a:gridCol w="957942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r>
                        <a:rPr lang="en-US" sz="1000" dirty="0"/>
                        <a:t>Risk Rating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High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High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29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Low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36896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3" name="Rectangle: Rounded Corners 3">
            <a:extLst>
              <a:ext uri="{FF2B5EF4-FFF2-40B4-BE49-F238E27FC236}">
                <a16:creationId xmlns:a16="http://schemas.microsoft.com/office/drawing/2014/main" id="{2CF2C835-EDC1-9C4D-AA76-655C6EDC793A}"/>
              </a:ext>
            </a:extLst>
          </p:cNvPr>
          <p:cNvSpPr/>
          <p:nvPr/>
        </p:nvSpPr>
        <p:spPr>
          <a:xfrm>
            <a:off x="6373154" y="1753524"/>
            <a:ext cx="957942" cy="1408340"/>
          </a:xfrm>
          <a:prstGeom prst="roundRect">
            <a:avLst>
              <a:gd name="adj" fmla="val 2234"/>
            </a:avLst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EE26898-E820-E247-BC5D-7A77396F9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56756"/>
              </p:ext>
            </p:extLst>
          </p:nvPr>
        </p:nvGraphicFramePr>
        <p:xfrm>
          <a:off x="6440075" y="4158574"/>
          <a:ext cx="778213" cy="1390649"/>
        </p:xfrm>
        <a:graphic>
          <a:graphicData uri="http://schemas.openxmlformats.org/drawingml/2006/table">
            <a:tbl>
              <a:tblPr firstRow="1" bandRow="1"/>
              <a:tblGrid>
                <a:gridCol w="778213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r>
                        <a:rPr lang="en-US" sz="1000" dirty="0"/>
                        <a:t>Risk Rating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29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36896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….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40E55CDA-8B42-4043-AC38-308E59981B23}"/>
              </a:ext>
            </a:extLst>
          </p:cNvPr>
          <p:cNvSpPr/>
          <p:nvPr/>
        </p:nvSpPr>
        <p:spPr>
          <a:xfrm>
            <a:off x="6450161" y="4154896"/>
            <a:ext cx="778214" cy="1394328"/>
          </a:xfrm>
          <a:prstGeom prst="roundRect">
            <a:avLst>
              <a:gd name="adj" fmla="val 2989"/>
            </a:avLst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Arrow: Right 11">
            <a:extLst>
              <a:ext uri="{FF2B5EF4-FFF2-40B4-BE49-F238E27FC236}">
                <a16:creationId xmlns:a16="http://schemas.microsoft.com/office/drawing/2014/main" id="{A690F2B6-3CA6-5B45-A139-E788274DED13}"/>
              </a:ext>
            </a:extLst>
          </p:cNvPr>
          <p:cNvSpPr/>
          <p:nvPr/>
        </p:nvSpPr>
        <p:spPr>
          <a:xfrm rot="5400000">
            <a:off x="6529506" y="3439526"/>
            <a:ext cx="599353" cy="377862"/>
          </a:xfrm>
          <a:prstGeom prst="rightArrow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08286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5A026-A02C-A04C-8E6C-890BA233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BE08-BF03-694B-A291-0B11EF178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7A90E0-3EBE-714D-9A6A-18D9EF9862ED}"/>
              </a:ext>
            </a:extLst>
          </p:cNvPr>
          <p:cNvSpPr txBox="1">
            <a:spLocks/>
          </p:cNvSpPr>
          <p:nvPr/>
        </p:nvSpPr>
        <p:spPr>
          <a:xfrm>
            <a:off x="609600" y="2245953"/>
            <a:ext cx="4876800" cy="3303270"/>
          </a:xfrm>
          <a:prstGeom prst="rect">
            <a:avLst/>
          </a:prstGeom>
        </p:spPr>
        <p:txBody>
          <a:bodyPr vert="horz" lIns="34290" tIns="34290" rIns="34290" bIns="34290" rtlCol="0" anchor="t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7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 3" pitchFamily="18" charset="2"/>
              <a:buChar char="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Clr>
                <a:srgbClr val="1CADE4"/>
              </a:buCl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Convert discrete feature to a series of binary features. 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fontAlgn="auto">
              <a:buClr>
                <a:srgbClr val="1CADE4"/>
              </a:buCl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E.g. the first record has group 2, so we set its 2nd binary feature to 1, and all the rest to 0.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fontAlgn="auto">
              <a:buClr>
                <a:srgbClr val="1CADE4"/>
              </a:buCl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This method is useful when there's no ordinal relationship among categories, and you want to ensure that the categorical variable doesn't imply any numerical relationship.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AE279D-2357-5A40-950B-ABD3CF087D5F}"/>
              </a:ext>
            </a:extLst>
          </p:cNvPr>
          <p:cNvGraphicFramePr>
            <a:graphicFrameLocks noGrp="1"/>
          </p:cNvGraphicFramePr>
          <p:nvPr/>
        </p:nvGraphicFramePr>
        <p:xfrm>
          <a:off x="6373154" y="1753226"/>
          <a:ext cx="957942" cy="1390649"/>
        </p:xfrm>
        <a:graphic>
          <a:graphicData uri="http://schemas.openxmlformats.org/drawingml/2006/table">
            <a:tbl>
              <a:tblPr firstRow="1" bandRow="1"/>
              <a:tblGrid>
                <a:gridCol w="957942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r>
                        <a:rPr lang="en-US" sz="1000"/>
                        <a:t>Group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29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36896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3" name="Rectangle: Rounded Corners 3">
            <a:extLst>
              <a:ext uri="{FF2B5EF4-FFF2-40B4-BE49-F238E27FC236}">
                <a16:creationId xmlns:a16="http://schemas.microsoft.com/office/drawing/2014/main" id="{2CF2C835-EDC1-9C4D-AA76-655C6EDC793A}"/>
              </a:ext>
            </a:extLst>
          </p:cNvPr>
          <p:cNvSpPr/>
          <p:nvPr/>
        </p:nvSpPr>
        <p:spPr>
          <a:xfrm>
            <a:off x="6373154" y="1753524"/>
            <a:ext cx="957942" cy="1408340"/>
          </a:xfrm>
          <a:prstGeom prst="roundRect">
            <a:avLst>
              <a:gd name="adj" fmla="val 2234"/>
            </a:avLst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EE26898-E820-E247-BC5D-7A77396F913C}"/>
              </a:ext>
            </a:extLst>
          </p:cNvPr>
          <p:cNvGraphicFramePr>
            <a:graphicFrameLocks noGrp="1"/>
          </p:cNvGraphicFramePr>
          <p:nvPr/>
        </p:nvGraphicFramePr>
        <p:xfrm>
          <a:off x="5909553" y="4158574"/>
          <a:ext cx="2309763" cy="1390649"/>
        </p:xfrm>
        <a:graphic>
          <a:graphicData uri="http://schemas.openxmlformats.org/drawingml/2006/table">
            <a:tbl>
              <a:tblPr firstRow="1" bandRow="1"/>
              <a:tblGrid>
                <a:gridCol w="778213">
                  <a:extLst>
                    <a:ext uri="{9D8B030D-6E8A-4147-A177-3AD203B41FA5}">
                      <a16:colId xmlns:a16="http://schemas.microsoft.com/office/drawing/2014/main" val="1919803442"/>
                    </a:ext>
                  </a:extLst>
                </a:gridCol>
                <a:gridCol w="802531">
                  <a:extLst>
                    <a:ext uri="{9D8B030D-6E8A-4147-A177-3AD203B41FA5}">
                      <a16:colId xmlns:a16="http://schemas.microsoft.com/office/drawing/2014/main" val="1854940731"/>
                    </a:ext>
                  </a:extLst>
                </a:gridCol>
                <a:gridCol w="729019">
                  <a:extLst>
                    <a:ext uri="{9D8B030D-6E8A-4147-A177-3AD203B41FA5}">
                      <a16:colId xmlns:a16="http://schemas.microsoft.com/office/drawing/2014/main" val="70243672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r>
                        <a:rPr lang="en-US" sz="1000"/>
                        <a:t>Group1</a:t>
                      </a:r>
                      <a:endParaRPr lang="en-US" sz="1000" err="1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r>
                        <a:rPr lang="en-US" sz="1000"/>
                        <a:t>Group2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>
                        <a:buNone/>
                      </a:pPr>
                      <a:r>
                        <a:rPr lang="en-US" sz="1000"/>
                        <a:t>Group3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392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23379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23897"/>
                  </a:ext>
                </a:extLst>
              </a:tr>
              <a:tr h="278129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36896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100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 sz="1000" dirty="0"/>
                        <a:t>...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22423"/>
                  </a:ext>
                </a:extLst>
              </a:tr>
            </a:tbl>
          </a:graphicData>
        </a:graphic>
      </p:graphicFrame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40E55CDA-8B42-4043-AC38-308E59981B23}"/>
              </a:ext>
            </a:extLst>
          </p:cNvPr>
          <p:cNvSpPr/>
          <p:nvPr/>
        </p:nvSpPr>
        <p:spPr>
          <a:xfrm>
            <a:off x="5919638" y="4154896"/>
            <a:ext cx="2299677" cy="1394328"/>
          </a:xfrm>
          <a:prstGeom prst="roundRect">
            <a:avLst>
              <a:gd name="adj" fmla="val 2989"/>
            </a:avLst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Arrow: Right 11">
            <a:extLst>
              <a:ext uri="{FF2B5EF4-FFF2-40B4-BE49-F238E27FC236}">
                <a16:creationId xmlns:a16="http://schemas.microsoft.com/office/drawing/2014/main" id="{A690F2B6-3CA6-5B45-A139-E788274DED13}"/>
              </a:ext>
            </a:extLst>
          </p:cNvPr>
          <p:cNvSpPr/>
          <p:nvPr/>
        </p:nvSpPr>
        <p:spPr>
          <a:xfrm rot="5400000">
            <a:off x="6529506" y="3439526"/>
            <a:ext cx="599353" cy="377862"/>
          </a:xfrm>
          <a:prstGeom prst="rightArrow">
            <a:avLst/>
          </a:prstGeom>
          <a:solidFill>
            <a:srgbClr val="2683C6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5702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5A026-A02C-A04C-8E6C-890BA233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BE08-BF03-694B-A291-0B11EF178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241E8-FFC3-014F-A92F-9963BFFE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675131"/>
            <a:ext cx="1948192" cy="1618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14DB2E-9332-3F40-8C45-B056A2B3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88" y="3569929"/>
            <a:ext cx="2487613" cy="1877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FACB1D-D689-7048-9EF9-73E9EA550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582" y="3541354"/>
            <a:ext cx="2371147" cy="18335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38D3A-587F-1D40-9922-C39307B1C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582" y="1397266"/>
            <a:ext cx="2424113" cy="1792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E7B3B5-5192-1C4D-9F63-46DB58DAD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388" y="1397266"/>
            <a:ext cx="2457956" cy="18031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54B7B4-BE6D-8F48-802E-DA32038BAF38}"/>
              </a:ext>
            </a:extLst>
          </p:cNvPr>
          <p:cNvSpPr txBox="1"/>
          <p:nvPr/>
        </p:nvSpPr>
        <p:spPr>
          <a:xfrm>
            <a:off x="3797144" y="145297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Clipping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590C3-D2D0-5E49-AF7A-E5D909EE8D59}"/>
              </a:ext>
            </a:extLst>
          </p:cNvPr>
          <p:cNvSpPr txBox="1"/>
          <p:nvPr/>
        </p:nvSpPr>
        <p:spPr>
          <a:xfrm>
            <a:off x="6656092" y="1440107"/>
            <a:ext cx="1174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Log Transform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00AB0-FCFE-4C4F-9FA3-8B552DD34811}"/>
              </a:ext>
            </a:extLst>
          </p:cNvPr>
          <p:cNvSpPr txBox="1"/>
          <p:nvPr/>
        </p:nvSpPr>
        <p:spPr>
          <a:xfrm>
            <a:off x="6371334" y="3614620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Max Min Normalization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55656-71A8-B048-AB29-47B55C3E9535}"/>
              </a:ext>
            </a:extLst>
          </p:cNvPr>
          <p:cNvSpPr txBox="1"/>
          <p:nvPr/>
        </p:nvSpPr>
        <p:spPr>
          <a:xfrm>
            <a:off x="3614867" y="3624301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Standard Scaler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9121C2-39D1-5E48-8CA4-F575FA310BAD}"/>
                  </a:ext>
                </a:extLst>
              </p:cNvPr>
              <p:cNvSpPr/>
              <p:nvPr/>
            </p:nvSpPr>
            <p:spPr>
              <a:xfrm>
                <a:off x="3372909" y="5499811"/>
                <a:ext cx="1394677" cy="596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9121C2-39D1-5E48-8CA4-F575FA310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09" y="5499811"/>
                <a:ext cx="1394677" cy="596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738738-EB84-1248-9715-4441FC7FDA4F}"/>
                  </a:ext>
                </a:extLst>
              </p:cNvPr>
              <p:cNvSpPr/>
              <p:nvPr/>
            </p:nvSpPr>
            <p:spPr>
              <a:xfrm>
                <a:off x="6225034" y="5447553"/>
                <a:ext cx="1768241" cy="605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738738-EB84-1248-9715-4441FC7FD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34" y="5447553"/>
                <a:ext cx="1768241" cy="605037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3D483A7-B56F-B542-B278-7A7019390A29}"/>
                  </a:ext>
                </a:extLst>
              </p:cNvPr>
              <p:cNvSpPr/>
              <p:nvPr/>
            </p:nvSpPr>
            <p:spPr>
              <a:xfrm>
                <a:off x="6633013" y="1028913"/>
                <a:ext cx="11524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3D483A7-B56F-B542-B278-7A7019390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3" y="1028913"/>
                <a:ext cx="1152495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87B26B3-05D2-624A-BB2C-83AD01002524}"/>
                  </a:ext>
                </a:extLst>
              </p:cNvPr>
              <p:cNvSpPr/>
              <p:nvPr/>
            </p:nvSpPr>
            <p:spPr>
              <a:xfrm>
                <a:off x="3742737" y="1006454"/>
                <a:ext cx="8449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clip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87B26B3-05D2-624A-BB2C-83AD01002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37" y="1006454"/>
                <a:ext cx="844911" cy="33855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77677FB9-2B3C-D645-A39C-E23FDB467EC5}"/>
              </a:ext>
            </a:extLst>
          </p:cNvPr>
          <p:cNvSpPr/>
          <p:nvPr/>
        </p:nvSpPr>
        <p:spPr>
          <a:xfrm>
            <a:off x="2269140" y="3336946"/>
            <a:ext cx="493225" cy="432551"/>
          </a:xfrm>
          <a:prstGeom prst="rightArrow">
            <a:avLst/>
          </a:prstGeom>
          <a:solidFill>
            <a:schemeClr val="accent5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73078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7A02D-9952-B04F-8D5F-B1DA9B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CBEA-9FBE-B244-B9CD-636247FB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71FF9-0D82-EB4C-B8D7-7E50C3382B1E}"/>
              </a:ext>
            </a:extLst>
          </p:cNvPr>
          <p:cNvSpPr/>
          <p:nvPr/>
        </p:nvSpPr>
        <p:spPr>
          <a:xfrm>
            <a:off x="209550" y="1833950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Preprocessing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C9FFB59-5E10-1C48-AFC0-0BD37A3237AB}"/>
              </a:ext>
            </a:extLst>
          </p:cNvPr>
          <p:cNvSpPr/>
          <p:nvPr/>
        </p:nvSpPr>
        <p:spPr>
          <a:xfrm>
            <a:off x="1943625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380876-3A75-B14E-B958-6C5A7955536F}"/>
              </a:ext>
            </a:extLst>
          </p:cNvPr>
          <p:cNvSpPr/>
          <p:nvPr/>
        </p:nvSpPr>
        <p:spPr>
          <a:xfrm>
            <a:off x="2427399" y="1817229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Training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5BCC3B-3C69-6741-A0D9-90981742C758}"/>
              </a:ext>
            </a:extLst>
          </p:cNvPr>
          <p:cNvSpPr/>
          <p:nvPr/>
        </p:nvSpPr>
        <p:spPr>
          <a:xfrm>
            <a:off x="415630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1DA848-0111-D44D-A300-5444E6903E7B}"/>
              </a:ext>
            </a:extLst>
          </p:cNvPr>
          <p:cNvSpPr/>
          <p:nvPr/>
        </p:nvSpPr>
        <p:spPr>
          <a:xfrm>
            <a:off x="4637199" y="1850883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Testing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B2F595-CCFA-9247-8A05-3F51A10FE66E}"/>
              </a:ext>
            </a:extLst>
          </p:cNvPr>
          <p:cNvSpPr/>
          <p:nvPr/>
        </p:nvSpPr>
        <p:spPr>
          <a:xfrm>
            <a:off x="6846999" y="1834162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Evaluation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ADAD9C-09D2-1643-97D3-096C9CBFCA20}"/>
              </a:ext>
            </a:extLst>
          </p:cNvPr>
          <p:cNvSpPr/>
          <p:nvPr/>
        </p:nvSpPr>
        <p:spPr>
          <a:xfrm>
            <a:off x="635377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A3AAF-7624-BA47-90B2-AB8FD49E7F5D}"/>
              </a:ext>
            </a:extLst>
          </p:cNvPr>
          <p:cNvSpPr/>
          <p:nvPr/>
        </p:nvSpPr>
        <p:spPr>
          <a:xfrm>
            <a:off x="2801845" y="4352079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F0E29-99C0-9C47-A21E-60EF64FE83F6}"/>
              </a:ext>
            </a:extLst>
          </p:cNvPr>
          <p:cNvSpPr/>
          <p:nvPr/>
        </p:nvSpPr>
        <p:spPr>
          <a:xfrm>
            <a:off x="3966822" y="4338901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1DFCE-B252-5B48-A6C9-F4302702EA66}"/>
              </a:ext>
            </a:extLst>
          </p:cNvPr>
          <p:cNvSpPr txBox="1"/>
          <p:nvPr/>
        </p:nvSpPr>
        <p:spPr>
          <a:xfrm>
            <a:off x="3060244" y="4842793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4BF2-6FD0-0B44-A0CB-8920FE5B4C70}"/>
              </a:ext>
            </a:extLst>
          </p:cNvPr>
          <p:cNvSpPr/>
          <p:nvPr/>
        </p:nvSpPr>
        <p:spPr>
          <a:xfrm>
            <a:off x="4870186" y="432174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3E5E3-7717-864A-BEAA-DAF334DF18AE}"/>
              </a:ext>
            </a:extLst>
          </p:cNvPr>
          <p:cNvSpPr txBox="1"/>
          <p:nvPr/>
        </p:nvSpPr>
        <p:spPr>
          <a:xfrm>
            <a:off x="5153246" y="462083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5D160-0C15-E74D-B1BB-236214F8D074}"/>
              </a:ext>
            </a:extLst>
          </p:cNvPr>
          <p:cNvSpPr txBox="1"/>
          <p:nvPr/>
        </p:nvSpPr>
        <p:spPr>
          <a:xfrm>
            <a:off x="3922114" y="4779668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FA75B29-7EBC-8842-BDA5-FA15E1257110}"/>
              </a:ext>
            </a:extLst>
          </p:cNvPr>
          <p:cNvSpPr/>
          <p:nvPr/>
        </p:nvSpPr>
        <p:spPr>
          <a:xfrm>
            <a:off x="5884465" y="4718376"/>
            <a:ext cx="275058" cy="253891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EDF89-8281-4046-94EA-F0B43895F1F9}"/>
              </a:ext>
            </a:extLst>
          </p:cNvPr>
          <p:cNvSpPr/>
          <p:nvPr/>
        </p:nvSpPr>
        <p:spPr>
          <a:xfrm>
            <a:off x="7946423" y="4363084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3118B-0085-B04A-AEBD-D5A082437016}"/>
              </a:ext>
            </a:extLst>
          </p:cNvPr>
          <p:cNvSpPr txBox="1"/>
          <p:nvPr/>
        </p:nvSpPr>
        <p:spPr>
          <a:xfrm>
            <a:off x="7921690" y="4592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F5E41-8F55-8C43-9BDE-1AB5A96DD879}"/>
              </a:ext>
            </a:extLst>
          </p:cNvPr>
          <p:cNvSpPr/>
          <p:nvPr/>
        </p:nvSpPr>
        <p:spPr>
          <a:xfrm>
            <a:off x="6159992" y="4373559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BAA59-CE05-CB4F-9983-B52D06F3691D}"/>
              </a:ext>
            </a:extLst>
          </p:cNvPr>
          <p:cNvSpPr txBox="1"/>
          <p:nvPr/>
        </p:nvSpPr>
        <p:spPr>
          <a:xfrm>
            <a:off x="6144952" y="460293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85C51-9999-3B43-B7F5-905DC1BA14C3}"/>
              </a:ext>
            </a:extLst>
          </p:cNvPr>
          <p:cNvSpPr txBox="1"/>
          <p:nvPr/>
        </p:nvSpPr>
        <p:spPr>
          <a:xfrm>
            <a:off x="6846999" y="4751973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3499C0-EAFC-8E45-B823-C75E6786F585}"/>
              </a:ext>
            </a:extLst>
          </p:cNvPr>
          <p:cNvCxnSpPr/>
          <p:nvPr/>
        </p:nvCxnSpPr>
        <p:spPr>
          <a:xfrm>
            <a:off x="6699271" y="4671839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3501DC-6D27-134C-83B6-0BB5105663FA}"/>
              </a:ext>
            </a:extLst>
          </p:cNvPr>
          <p:cNvSpPr txBox="1"/>
          <p:nvPr/>
        </p:nvSpPr>
        <p:spPr>
          <a:xfrm rot="16200000">
            <a:off x="1439155" y="4975801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DE1D4-2F63-A847-A895-84AF9DEF4527}"/>
              </a:ext>
            </a:extLst>
          </p:cNvPr>
          <p:cNvSpPr txBox="1"/>
          <p:nvPr/>
        </p:nvSpPr>
        <p:spPr>
          <a:xfrm>
            <a:off x="2944443" y="3747225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F4CD9-5590-E543-9164-27B9FBD4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753" y="4002716"/>
            <a:ext cx="306985" cy="306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92CA0-452C-2346-9B0A-C5100B33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621" y="4021743"/>
            <a:ext cx="251969" cy="2519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30DB2D-43DF-E64D-8A26-27C9121A9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985154"/>
            <a:ext cx="306985" cy="3069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E64DC-BADE-914C-A7F0-1B963E78F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034" y="4004181"/>
            <a:ext cx="251969" cy="251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E9DA3E-F3DE-6446-87CB-B620E445C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269" y="4370246"/>
            <a:ext cx="200025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F4BC4-DD1E-3049-9D54-1FBBD3B68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771" y="4758805"/>
            <a:ext cx="200025" cy="200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6B76ED-4966-3848-9C2D-D791E2FAC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943" y="5187024"/>
            <a:ext cx="200025" cy="200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9C13F2-CE77-504F-B91F-61DFFC897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445" y="5575583"/>
            <a:ext cx="200025" cy="200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7F20E6-D059-5744-A7F3-3433773B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39" y="3971942"/>
            <a:ext cx="311208" cy="3112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63E00B-6FF8-D84A-B979-48F1A709A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5" y="3978484"/>
            <a:ext cx="311208" cy="3112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16DF8B-E64D-8D49-8D49-7545847A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81" y="3944543"/>
            <a:ext cx="311208" cy="3112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9CCD76-CE12-F84F-B346-F4ACCA2D09BA}"/>
              </a:ext>
            </a:extLst>
          </p:cNvPr>
          <p:cNvSpPr txBox="1"/>
          <p:nvPr/>
        </p:nvSpPr>
        <p:spPr>
          <a:xfrm>
            <a:off x="3908308" y="3718866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5064770-04DD-4442-9D54-9E06BE86F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3" y="4138941"/>
            <a:ext cx="1721080" cy="6597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631EA-36D6-2D49-A3DC-B5B4A20C2F0B}"/>
              </a:ext>
            </a:extLst>
          </p:cNvPr>
          <p:cNvSpPr txBox="1"/>
          <p:nvPr/>
        </p:nvSpPr>
        <p:spPr>
          <a:xfrm>
            <a:off x="294657" y="4816888"/>
            <a:ext cx="16419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Process raw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FF369B-2459-4343-9CD9-098671116246}"/>
              </a:ext>
            </a:extLst>
          </p:cNvPr>
          <p:cNvSpPr/>
          <p:nvPr/>
        </p:nvSpPr>
        <p:spPr>
          <a:xfrm>
            <a:off x="2156507" y="1295400"/>
            <a:ext cx="4486190" cy="5060950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279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BEBD0A-0F07-F747-AA26-128B6834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DA4-004D-AA4E-8B92-8B10D6B84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9E9BF-A82F-894A-A734-F067102A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436"/>
            <a:ext cx="9144000" cy="334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488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D9231-6D61-A745-A043-9441A748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6F8DE-0415-A34E-8A83-D0106063C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0B40E-2106-D64B-8B55-2683E528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803"/>
            <a:ext cx="9144000" cy="3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060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502B7F-6970-AAB0-F802-C17D8180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Modularity</a:t>
            </a:r>
          </a:p>
          <a:p>
            <a:r>
              <a:rPr lang="en-US" dirty="0"/>
              <a:t>Extensibility</a:t>
            </a:r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91D45-43A0-0979-B73A-C18CF769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Spark Design Philosophy</a:t>
            </a:r>
            <a:br>
              <a:rPr lang="en-US" b="1" dirty="0"/>
            </a:b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F484-03E7-9B42-3D5B-A2ECA4944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E276D-3702-1808-946A-1FB92A25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38" y="1676400"/>
            <a:ext cx="5478032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40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D9231-6D61-A745-A043-9441A748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6F8DE-0415-A34E-8A83-D0106063C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E246D-B7D5-5C40-9368-3B49916C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752600"/>
            <a:ext cx="9144000" cy="364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724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D9231-6D61-A745-A043-9441A748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6F8DE-0415-A34E-8A83-D0106063C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5097C-0DE5-FF4D-8FBD-41714E3B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752600"/>
            <a:ext cx="914400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191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B0BFA-7648-1C4E-81DE-A8EB5CA6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F33A2-7E56-E14C-8FB8-4C4E083B70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7D60A-7FDA-3A4A-A2EB-E726E3C0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032"/>
            <a:ext cx="9144000" cy="36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13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2B32B1-BFAF-D44D-A999-9D7BAD7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757E-4FEC-964C-AB6A-BFBF3446C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155B-9610-7542-921D-6A829761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530"/>
            <a:ext cx="9144000" cy="39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5553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A194F-13F3-E44E-8899-CAAD8CCA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3782-DF89-E541-9ACD-18164CE7B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B13CA-59A8-5641-8F55-01D70F61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776"/>
            <a:ext cx="9144000" cy="39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659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D3B94-5974-0F43-86C7-FD7ED28B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B3246-7B0D-A840-9CDD-2ECDAF889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455CE-CA80-5143-AC20-475B71DE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227"/>
            <a:ext cx="9144000" cy="32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54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C5F1F8-F62F-4C4A-8FAB-8E425B01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7341-6F52-2045-A16F-7396E44E3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85495-627A-D944-89FC-6FE0E9B8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943"/>
            <a:ext cx="9144000" cy="32301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B6F3A-D16E-3540-8610-8E4F5EAE8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26" y="5067868"/>
            <a:ext cx="8185874" cy="1422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u="sng" dirty="0"/>
              <a:t>Big Picture</a:t>
            </a:r>
            <a:r>
              <a:rPr lang="en-US" sz="1800" dirty="0"/>
              <a:t>: machine learning involves fitting the </a:t>
            </a:r>
            <a:r>
              <a:rPr lang="en-US" sz="1800" b="1" i="1" dirty="0"/>
              <a:t>parameters</a:t>
            </a:r>
            <a:r>
              <a:rPr lang="en-US" sz="1800" dirty="0"/>
              <a:t> of a model (here </a:t>
            </a:r>
            <a:r>
              <a:rPr lang="en-US" sz="1800" i="1" dirty="0"/>
              <a:t>w, b</a:t>
            </a:r>
            <a:r>
              <a:rPr lang="en-US" sz="1800" dirty="0"/>
              <a:t>) by minimizing a </a:t>
            </a:r>
            <a:r>
              <a:rPr lang="en-US" sz="1800" b="1" i="1" dirty="0"/>
              <a:t>loss / cost function</a:t>
            </a:r>
            <a:r>
              <a:rPr lang="en-US" sz="1800" dirty="0"/>
              <a:t>. 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Here, the cost function J is </a:t>
            </a:r>
            <a:r>
              <a:rPr lang="en-US" sz="1800" b="1" i="1" dirty="0"/>
              <a:t>Cross Entropy Loss</a:t>
            </a:r>
            <a:r>
              <a:rPr lang="en-US" sz="1800" i="1" dirty="0"/>
              <a:t> </a:t>
            </a:r>
            <a:r>
              <a:rPr lang="en-US" sz="1800" dirty="0"/>
              <a:t>(intuitively: think of the model’s predictions as a probability. The closer the prediction probability to the label the lower the loss value. 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4425104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8512D-56FF-DB41-91BB-61DF6BAD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cost function J using 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28D92-876D-E948-A5DF-31BDCBE69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25DC-C7BD-9947-AB0E-A6868A0F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39" y="1828800"/>
            <a:ext cx="6219761" cy="348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52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8512D-56FF-DB41-91BB-61DF6BAD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cost function J using 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28D92-876D-E948-A5DF-31BDCBE69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25DC-C7BD-9947-AB0E-A6868A0F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39" y="1828800"/>
            <a:ext cx="6219761" cy="3486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54872-A75D-334F-9855-96C00C3FD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950" y="1717717"/>
            <a:ext cx="4572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582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4300"/>
            <a:ext cx="7772400" cy="1028700"/>
          </a:xfrm>
        </p:spPr>
        <p:txBody>
          <a:bodyPr/>
          <a:lstStyle/>
          <a:p>
            <a:r>
              <a:rPr lang="en-US" dirty="0"/>
              <a:t>Minimizing cost function J using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3550" y="2722626"/>
                <a:ext cx="2920756" cy="327812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We want to find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𝑤</m:t>
                    </m:r>
                    <m:r>
                      <a:rPr lang="en-US" b="0" i="1">
                        <a:latin typeface="Cambria Math" charset="0"/>
                      </a:rPr>
                      <m:t>,</m:t>
                    </m:r>
                    <m:r>
                      <a:rPr lang="en-US" b="0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𝐽</m:t>
                    </m:r>
                    <m:r>
                      <a:rPr lang="en-US" b="0" i="1">
                        <a:latin typeface="Cambria Math" charset="0"/>
                      </a:rPr>
                      <m:t>(</m:t>
                    </m:r>
                    <m:r>
                      <a:rPr lang="en-US" b="0" i="1">
                        <a:latin typeface="Cambria Math" charset="0"/>
                      </a:rPr>
                      <m:t>𝑤</m:t>
                    </m:r>
                    <m:r>
                      <a:rPr lang="en-US" b="0" i="1">
                        <a:latin typeface="Cambria Math" charset="0"/>
                      </a:rPr>
                      <m:t>,</m:t>
                    </m:r>
                    <m:r>
                      <a:rPr lang="en-US" b="0" i="1">
                        <a:latin typeface="Cambria Math" charset="0"/>
                      </a:rPr>
                      <m:t>𝑏</m:t>
                    </m:r>
                    <m:r>
                      <a:rPr lang="en-US" b="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 at an arbitrary point, then move following the steepest downward slope (‘</a:t>
                </a:r>
                <a:r>
                  <a:rPr lang="en-US" i="1" dirty="0"/>
                  <a:t>gradient</a:t>
                </a:r>
                <a:r>
                  <a:rPr lang="en-US" dirty="0"/>
                  <a:t>’)</a:t>
                </a:r>
              </a:p>
              <a:p>
                <a:r>
                  <a:rPr lang="en-US" dirty="0"/>
                  <a:t>Continue until convergence</a:t>
                </a:r>
              </a:p>
              <a:p>
                <a:pPr lvl="1"/>
                <a:r>
                  <a:rPr lang="en-US" dirty="0"/>
                  <a:t>Stop when improvement in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dirty="0"/>
                  <a:t> is below a fixed threshold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550" y="2722626"/>
                <a:ext cx="2920756" cy="3278123"/>
              </a:xfrm>
              <a:blipFill>
                <a:blip r:embed="rId2"/>
                <a:stretch>
                  <a:fillRect l="-209" t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375039"/>
            <a:ext cx="5071775" cy="3187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10922" y="2502742"/>
                <a:ext cx="18044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  <a:p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22" y="2502742"/>
                <a:ext cx="180440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62112" y="5008171"/>
                <a:ext cx="7960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  <a:p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12" y="5008171"/>
                <a:ext cx="79603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79435" y="5008170"/>
                <a:ext cx="7033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  <a:p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35" y="5008170"/>
                <a:ext cx="703334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320027" y="2750683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Oval 8"/>
          <p:cNvSpPr/>
          <p:nvPr/>
        </p:nvSpPr>
        <p:spPr>
          <a:xfrm>
            <a:off x="6320027" y="3323870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/>
          <p:cNvSpPr/>
          <p:nvPr/>
        </p:nvSpPr>
        <p:spPr>
          <a:xfrm>
            <a:off x="6208901" y="3775709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05752" y="2922133"/>
            <a:ext cx="0" cy="39676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20027" y="3468386"/>
            <a:ext cx="70278" cy="311373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50102" y="4497578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6135828" y="3922050"/>
            <a:ext cx="120790" cy="57552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A55867-02BA-CAFB-01C4-93EA8E5C48D3}"/>
              </a:ext>
            </a:extLst>
          </p:cNvPr>
          <p:cNvSpPr txBox="1"/>
          <p:nvPr/>
        </p:nvSpPr>
        <p:spPr>
          <a:xfrm rot="600000">
            <a:off x="7649220" y="157904"/>
            <a:ext cx="14302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3975" cap="rnd">
            <a:solidFill>
              <a:schemeClr val="accent5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218481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F8F0D-C512-2135-2B05-B0A8E1FA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a unified stack for distributed execution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4A5BC-C42F-C941-4BD9-5B7044E5D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AEE10-3486-1BDC-697C-84189CCB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63320"/>
            <a:ext cx="6705600" cy="2181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90B71-6997-747D-7498-F42B51A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492905"/>
            <a:ext cx="5453063" cy="28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0912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6BCFEA-BEF6-491B-1699-01638E251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n </a:t>
            </a:r>
            <a:r>
              <a:rPr lang="en-US"/>
              <a:t>training samples </a:t>
            </a:r>
            <a:r>
              <a:rPr lang="en-US" dirty="0"/>
              <a:t>with d features:</a:t>
            </a:r>
          </a:p>
          <a:p>
            <a:pPr lvl="1"/>
            <a:r>
              <a:rPr lang="en-US" dirty="0"/>
              <a:t>Update Rule (from iteration </a:t>
            </a:r>
            <a:r>
              <a:rPr lang="en-US" dirty="0" err="1"/>
              <a:t>i</a:t>
            </a:r>
            <a:r>
              <a:rPr lang="en-US" dirty="0"/>
              <a:t> to iteration i+1)</a:t>
            </a:r>
            <a:r>
              <a:rPr lang="zh-CN" altLang="en-US" dirty="0"/>
              <a:t>：</a:t>
            </a:r>
            <a:endParaRPr lang="en-SG" altLang="zh-CN" dirty="0"/>
          </a:p>
          <a:p>
            <a:pPr lvl="1"/>
            <a:endParaRPr lang="en-SG" altLang="zh-CN" dirty="0"/>
          </a:p>
          <a:p>
            <a:pPr lvl="1"/>
            <a:endParaRPr lang="en-SG" altLang="zh-CN" dirty="0"/>
          </a:p>
          <a:p>
            <a:pPr lvl="1"/>
            <a:endParaRPr lang="en-SG" altLang="zh-CN" dirty="0"/>
          </a:p>
          <a:p>
            <a:pPr lvl="1"/>
            <a:endParaRPr lang="en-SG" altLang="zh-CN" dirty="0"/>
          </a:p>
          <a:p>
            <a:pPr lvl="1"/>
            <a:r>
              <a:rPr lang="en-SG" altLang="zh-CN" dirty="0"/>
              <a:t>Weights Vector Update: </a:t>
            </a:r>
            <a:r>
              <a:rPr lang="zh-CN" altLang="en-US" dirty="0"/>
              <a:t> </a:t>
            </a:r>
            <a:endParaRPr lang="en-SG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858109D-ED4D-B20B-EE01-AF63CB2A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(assume bias  b=0)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8457F-EDD5-A12D-9DA2-D92FA9963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F574B-654F-DA94-28BF-76BE7060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09800"/>
            <a:ext cx="4276725" cy="1019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76BF5-6D28-A112-1658-E1D05FF5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89082"/>
            <a:ext cx="6879430" cy="13497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621877-FD71-8036-6FE6-6F55857962D2}"/>
              </a:ext>
            </a:extLst>
          </p:cNvPr>
          <p:cNvSpPr txBox="1"/>
          <p:nvPr/>
        </p:nvSpPr>
        <p:spPr>
          <a:xfrm>
            <a:off x="4012391" y="1926223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0" dirty="0">
                <a:solidFill>
                  <a:srgbClr val="FF0000"/>
                </a:solidFill>
              </a:rPr>
              <a:t>Step Size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13C6D3-E36F-4FF8-8A9E-C90C75367413}"/>
              </a:ext>
            </a:extLst>
          </p:cNvPr>
          <p:cNvCxnSpPr>
            <a:cxnSpLocks/>
          </p:cNvCxnSpPr>
          <p:nvPr/>
        </p:nvCxnSpPr>
        <p:spPr>
          <a:xfrm>
            <a:off x="4571999" y="2264777"/>
            <a:ext cx="38101" cy="319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71C64A-334E-AD31-C53A-12507D0FD2C1}"/>
              </a:ext>
            </a:extLst>
          </p:cNvPr>
          <p:cNvSpPr txBox="1"/>
          <p:nvPr/>
        </p:nvSpPr>
        <p:spPr>
          <a:xfrm>
            <a:off x="4800600" y="325061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0" dirty="0">
                <a:solidFill>
                  <a:srgbClr val="FF0000"/>
                </a:solidFill>
              </a:rPr>
              <a:t>Gradient / Slope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112C22-D7F8-1AFA-2B32-22F3E86017FB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2895600"/>
            <a:ext cx="102408" cy="355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3E14DC-72F6-15EC-22FA-4585C8E857FF}"/>
              </a:ext>
            </a:extLst>
          </p:cNvPr>
          <p:cNvSpPr txBox="1"/>
          <p:nvPr/>
        </p:nvSpPr>
        <p:spPr>
          <a:xfrm rot="600000">
            <a:off x="7649220" y="157904"/>
            <a:ext cx="14302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3975" cap="rnd">
            <a:solidFill>
              <a:schemeClr val="accent5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410603622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EBD202-D9C3-CEFA-F4A0-862A7838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Gradient Descent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8457F-EDD5-A12D-9DA2-D92FA9963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363C34-6A69-9215-97AA-A0CFB733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9" y="1204730"/>
            <a:ext cx="8561181" cy="114300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0F0BD74-F929-1426-C3A8-49FF7907F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6093" y="2664191"/>
            <a:ext cx="8458200" cy="369215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8E3C12-3C3E-12A4-DFE6-2A4EFF178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06" y="1206876"/>
            <a:ext cx="6324600" cy="12370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6B4903-4447-330B-78E1-D27F80B5F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5517998"/>
            <a:ext cx="3752850" cy="107224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9B3462-15B5-AD10-CF4E-D1B4A557E9E4}"/>
              </a:ext>
            </a:extLst>
          </p:cNvPr>
          <p:cNvSpPr/>
          <p:nvPr/>
        </p:nvSpPr>
        <p:spPr>
          <a:xfrm>
            <a:off x="3048000" y="4576306"/>
            <a:ext cx="5726293" cy="4311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277B38-07C6-6E1D-9B46-93FBA23DB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793" y="4510270"/>
            <a:ext cx="1897816" cy="4311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6ECF5F-49A3-F13F-BC21-E0463D0FD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352" y="4543566"/>
            <a:ext cx="1897816" cy="43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667F3E-32F5-87D0-EF0D-C6558CB76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550" y="4543566"/>
            <a:ext cx="1897816" cy="4311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A7607AA-ADE7-D2C7-DD9E-8AA12A6D5D08}"/>
              </a:ext>
            </a:extLst>
          </p:cNvPr>
          <p:cNvSpPr txBox="1"/>
          <p:nvPr/>
        </p:nvSpPr>
        <p:spPr>
          <a:xfrm>
            <a:off x="5911146" y="2496006"/>
            <a:ext cx="2052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0" dirty="0">
                <a:solidFill>
                  <a:srgbClr val="FF0000"/>
                </a:solidFill>
              </a:rPr>
              <a:t>Cache Training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560F83-C1F5-B450-2A5F-7F6115D8E723}"/>
              </a:ext>
            </a:extLst>
          </p:cNvPr>
          <p:cNvCxnSpPr>
            <a:cxnSpLocks/>
          </p:cNvCxnSpPr>
          <p:nvPr/>
        </p:nvCxnSpPr>
        <p:spPr>
          <a:xfrm flipH="1">
            <a:off x="6324600" y="2918184"/>
            <a:ext cx="392218" cy="471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17D813-F96B-6B99-3AFC-80E4044034B9}"/>
              </a:ext>
            </a:extLst>
          </p:cNvPr>
          <p:cNvSpPr txBox="1"/>
          <p:nvPr/>
        </p:nvSpPr>
        <p:spPr>
          <a:xfrm>
            <a:off x="1905000" y="2216995"/>
            <a:ext cx="2849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0" dirty="0">
                <a:solidFill>
                  <a:srgbClr val="FF0000"/>
                </a:solidFill>
              </a:rPr>
              <a:t>Weights (broadcast variable)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06EAFF-9C3C-55EE-655E-248768B08DE5}"/>
              </a:ext>
            </a:extLst>
          </p:cNvPr>
          <p:cNvCxnSpPr/>
          <p:nvPr/>
        </p:nvCxnSpPr>
        <p:spPr>
          <a:xfrm flipV="1">
            <a:off x="3051870" y="1951965"/>
            <a:ext cx="169929" cy="248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C717-9FE5-AB2A-8D7A-4AA16191B7E5}"/>
              </a:ext>
            </a:extLst>
          </p:cNvPr>
          <p:cNvSpPr txBox="1"/>
          <p:nvPr/>
        </p:nvSpPr>
        <p:spPr>
          <a:xfrm rot="600000">
            <a:off x="7649220" y="157904"/>
            <a:ext cx="14302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3975" cap="rnd">
            <a:solidFill>
              <a:schemeClr val="accent5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377731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7A02D-9952-B04F-8D5F-B1DA9B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CBEA-9FBE-B244-B9CD-636247FB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71FF9-0D82-EB4C-B8D7-7E50C3382B1E}"/>
              </a:ext>
            </a:extLst>
          </p:cNvPr>
          <p:cNvSpPr/>
          <p:nvPr/>
        </p:nvSpPr>
        <p:spPr>
          <a:xfrm>
            <a:off x="209550" y="1833950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Preprocessing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C9FFB59-5E10-1C48-AFC0-0BD37A3237AB}"/>
              </a:ext>
            </a:extLst>
          </p:cNvPr>
          <p:cNvSpPr/>
          <p:nvPr/>
        </p:nvSpPr>
        <p:spPr>
          <a:xfrm>
            <a:off x="1943625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380876-3A75-B14E-B958-6C5A7955536F}"/>
              </a:ext>
            </a:extLst>
          </p:cNvPr>
          <p:cNvSpPr/>
          <p:nvPr/>
        </p:nvSpPr>
        <p:spPr>
          <a:xfrm>
            <a:off x="2427399" y="1817229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Training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5BCC3B-3C69-6741-A0D9-90981742C758}"/>
              </a:ext>
            </a:extLst>
          </p:cNvPr>
          <p:cNvSpPr/>
          <p:nvPr/>
        </p:nvSpPr>
        <p:spPr>
          <a:xfrm>
            <a:off x="415630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1DA848-0111-D44D-A300-5444E6903E7B}"/>
              </a:ext>
            </a:extLst>
          </p:cNvPr>
          <p:cNvSpPr/>
          <p:nvPr/>
        </p:nvSpPr>
        <p:spPr>
          <a:xfrm>
            <a:off x="4637199" y="1850883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Testing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B2F595-CCFA-9247-8A05-3F51A10FE66E}"/>
              </a:ext>
            </a:extLst>
          </p:cNvPr>
          <p:cNvSpPr/>
          <p:nvPr/>
        </p:nvSpPr>
        <p:spPr>
          <a:xfrm>
            <a:off x="6846999" y="1834162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Evaluation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ADAD9C-09D2-1643-97D3-096C9CBFCA20}"/>
              </a:ext>
            </a:extLst>
          </p:cNvPr>
          <p:cNvSpPr/>
          <p:nvPr/>
        </p:nvSpPr>
        <p:spPr>
          <a:xfrm>
            <a:off x="635377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A3AAF-7624-BA47-90B2-AB8FD49E7F5D}"/>
              </a:ext>
            </a:extLst>
          </p:cNvPr>
          <p:cNvSpPr/>
          <p:nvPr/>
        </p:nvSpPr>
        <p:spPr>
          <a:xfrm>
            <a:off x="2801845" y="4352079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F0E29-99C0-9C47-A21E-60EF64FE83F6}"/>
              </a:ext>
            </a:extLst>
          </p:cNvPr>
          <p:cNvSpPr/>
          <p:nvPr/>
        </p:nvSpPr>
        <p:spPr>
          <a:xfrm>
            <a:off x="3966822" y="4338901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1DFCE-B252-5B48-A6C9-F4302702EA66}"/>
              </a:ext>
            </a:extLst>
          </p:cNvPr>
          <p:cNvSpPr txBox="1"/>
          <p:nvPr/>
        </p:nvSpPr>
        <p:spPr>
          <a:xfrm>
            <a:off x="3060244" y="4842793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4BF2-6FD0-0B44-A0CB-8920FE5B4C70}"/>
              </a:ext>
            </a:extLst>
          </p:cNvPr>
          <p:cNvSpPr/>
          <p:nvPr/>
        </p:nvSpPr>
        <p:spPr>
          <a:xfrm>
            <a:off x="4870186" y="432174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3E5E3-7717-864A-BEAA-DAF334DF18AE}"/>
              </a:ext>
            </a:extLst>
          </p:cNvPr>
          <p:cNvSpPr txBox="1"/>
          <p:nvPr/>
        </p:nvSpPr>
        <p:spPr>
          <a:xfrm>
            <a:off x="5153246" y="462083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5D160-0C15-E74D-B1BB-236214F8D074}"/>
              </a:ext>
            </a:extLst>
          </p:cNvPr>
          <p:cNvSpPr txBox="1"/>
          <p:nvPr/>
        </p:nvSpPr>
        <p:spPr>
          <a:xfrm>
            <a:off x="3922114" y="4779668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FA75B29-7EBC-8842-BDA5-FA15E1257110}"/>
              </a:ext>
            </a:extLst>
          </p:cNvPr>
          <p:cNvSpPr/>
          <p:nvPr/>
        </p:nvSpPr>
        <p:spPr>
          <a:xfrm>
            <a:off x="5884465" y="4718376"/>
            <a:ext cx="275058" cy="253891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EDF89-8281-4046-94EA-F0B43895F1F9}"/>
              </a:ext>
            </a:extLst>
          </p:cNvPr>
          <p:cNvSpPr/>
          <p:nvPr/>
        </p:nvSpPr>
        <p:spPr>
          <a:xfrm>
            <a:off x="7946423" y="4363084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3118B-0085-B04A-AEBD-D5A082437016}"/>
              </a:ext>
            </a:extLst>
          </p:cNvPr>
          <p:cNvSpPr txBox="1"/>
          <p:nvPr/>
        </p:nvSpPr>
        <p:spPr>
          <a:xfrm>
            <a:off x="7921690" y="4592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F5E41-8F55-8C43-9BDE-1AB5A96DD879}"/>
              </a:ext>
            </a:extLst>
          </p:cNvPr>
          <p:cNvSpPr/>
          <p:nvPr/>
        </p:nvSpPr>
        <p:spPr>
          <a:xfrm>
            <a:off x="6159992" y="4373559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BAA59-CE05-CB4F-9983-B52D06F3691D}"/>
              </a:ext>
            </a:extLst>
          </p:cNvPr>
          <p:cNvSpPr txBox="1"/>
          <p:nvPr/>
        </p:nvSpPr>
        <p:spPr>
          <a:xfrm>
            <a:off x="6144952" y="460293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85C51-9999-3B43-B7F5-905DC1BA14C3}"/>
              </a:ext>
            </a:extLst>
          </p:cNvPr>
          <p:cNvSpPr txBox="1"/>
          <p:nvPr/>
        </p:nvSpPr>
        <p:spPr>
          <a:xfrm>
            <a:off x="6846999" y="4751973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3499C0-EAFC-8E45-B823-C75E6786F585}"/>
              </a:ext>
            </a:extLst>
          </p:cNvPr>
          <p:cNvCxnSpPr/>
          <p:nvPr/>
        </p:nvCxnSpPr>
        <p:spPr>
          <a:xfrm>
            <a:off x="6699271" y="4671839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3501DC-6D27-134C-83B6-0BB5105663FA}"/>
              </a:ext>
            </a:extLst>
          </p:cNvPr>
          <p:cNvSpPr txBox="1"/>
          <p:nvPr/>
        </p:nvSpPr>
        <p:spPr>
          <a:xfrm rot="16200000">
            <a:off x="1439155" y="4975801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DE1D4-2F63-A847-A895-84AF9DEF4527}"/>
              </a:ext>
            </a:extLst>
          </p:cNvPr>
          <p:cNvSpPr txBox="1"/>
          <p:nvPr/>
        </p:nvSpPr>
        <p:spPr>
          <a:xfrm>
            <a:off x="2944443" y="3747225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F4CD9-5590-E543-9164-27B9FBD4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753" y="4002716"/>
            <a:ext cx="306985" cy="306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92CA0-452C-2346-9B0A-C5100B33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621" y="4021743"/>
            <a:ext cx="251969" cy="2519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30DB2D-43DF-E64D-8A26-27C9121A9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985154"/>
            <a:ext cx="306985" cy="3069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E64DC-BADE-914C-A7F0-1B963E78F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034" y="4004181"/>
            <a:ext cx="251969" cy="251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E9DA3E-F3DE-6446-87CB-B620E445C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269" y="4370246"/>
            <a:ext cx="200025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F4BC4-DD1E-3049-9D54-1FBBD3B68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771" y="4758805"/>
            <a:ext cx="200025" cy="200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6B76ED-4966-3848-9C2D-D791E2FAC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943" y="5187024"/>
            <a:ext cx="200025" cy="200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9C13F2-CE77-504F-B91F-61DFFC897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445" y="5575583"/>
            <a:ext cx="200025" cy="200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7F20E6-D059-5744-A7F3-3433773B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39" y="3971942"/>
            <a:ext cx="311208" cy="3112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63E00B-6FF8-D84A-B979-48F1A709A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5" y="3978484"/>
            <a:ext cx="311208" cy="3112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16DF8B-E64D-8D49-8D49-7545847A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81" y="3944543"/>
            <a:ext cx="311208" cy="3112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9CCD76-CE12-F84F-B346-F4ACCA2D09BA}"/>
              </a:ext>
            </a:extLst>
          </p:cNvPr>
          <p:cNvSpPr txBox="1"/>
          <p:nvPr/>
        </p:nvSpPr>
        <p:spPr>
          <a:xfrm>
            <a:off x="3908308" y="3718866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5064770-04DD-4442-9D54-9E06BE86F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3" y="4138941"/>
            <a:ext cx="1721080" cy="6597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631EA-36D6-2D49-A3DC-B5B4A20C2F0B}"/>
              </a:ext>
            </a:extLst>
          </p:cNvPr>
          <p:cNvSpPr txBox="1"/>
          <p:nvPr/>
        </p:nvSpPr>
        <p:spPr>
          <a:xfrm>
            <a:off x="294657" y="4816888"/>
            <a:ext cx="16419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Process raw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FF369B-2459-4343-9CD9-098671116246}"/>
              </a:ext>
            </a:extLst>
          </p:cNvPr>
          <p:cNvSpPr/>
          <p:nvPr/>
        </p:nvSpPr>
        <p:spPr>
          <a:xfrm>
            <a:off x="6660449" y="1371600"/>
            <a:ext cx="2177007" cy="4644198"/>
          </a:xfrm>
          <a:prstGeom prst="round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5503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0421EB-F557-FD49-8C56-2A28439EF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CE496-2767-D34F-97CC-FE6E00698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1953DB-17FF-BC48-A559-2AD07FE5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E25F31-29D7-5F45-AD40-CF4454E9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1" y="4773949"/>
            <a:ext cx="4267200" cy="8454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B93D2-1E04-B840-B71D-A9627278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82" y="2540000"/>
            <a:ext cx="3572164" cy="3632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3CD671-5D2E-1749-B3D9-DC8B43044743}"/>
              </a:ext>
            </a:extLst>
          </p:cNvPr>
          <p:cNvSpPr/>
          <p:nvPr/>
        </p:nvSpPr>
        <p:spPr>
          <a:xfrm>
            <a:off x="5284282" y="5257800"/>
            <a:ext cx="3088020" cy="187582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9AE669-BC6E-5F49-AAD9-CF1C15B3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5" y="90237"/>
            <a:ext cx="4822788" cy="4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3864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FCAB7-2C12-1D43-9B94-C6EBD43F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Setting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1EE1B-939B-4C4F-A1A9-A4C0A11D0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415A-D4C5-0442-AD17-C5E7B84F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028700"/>
            <a:ext cx="6159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6615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577D3-801F-DA4A-BCEA-D7584191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Setting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B47DC-AF55-0042-BD05-3ECC0A488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5DC30-B8F3-E04E-9E7D-894E0224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824"/>
            <a:ext cx="9144000" cy="37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579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92DF1-9FE2-2145-B222-9A83C03A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E3846-C1D5-8F48-A3A7-AF14B0501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1D9A-9391-8443-BAC4-68350F797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67"/>
          <a:stretch/>
        </p:blipFill>
        <p:spPr>
          <a:xfrm>
            <a:off x="0" y="1576551"/>
            <a:ext cx="5105400" cy="3704897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DE6135C1-DBE1-1C4C-B0F7-D8A438B2A9C6}"/>
              </a:ext>
            </a:extLst>
          </p:cNvPr>
          <p:cNvGraphicFramePr>
            <a:graphicFrameLocks/>
          </p:cNvGraphicFramePr>
          <p:nvPr/>
        </p:nvGraphicFramePr>
        <p:xfrm>
          <a:off x="6142231" y="2705154"/>
          <a:ext cx="2616537" cy="2540886"/>
        </p:xfrm>
        <a:graphic>
          <a:graphicData uri="http://schemas.openxmlformats.org/drawingml/2006/table">
            <a:tbl>
              <a:tblPr firstRow="1" firstCol="1"/>
              <a:tblGrid>
                <a:gridCol w="584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902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492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492"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w Cen MT" panose="020B0602020104020603"/>
                        </a:defRPr>
                      </a:lvl9pPr>
                    </a:lstStyle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1E9D912-658A-6F4B-8803-F4A01EE0390A}"/>
              </a:ext>
            </a:extLst>
          </p:cNvPr>
          <p:cNvSpPr txBox="1"/>
          <p:nvPr/>
        </p:nvSpPr>
        <p:spPr>
          <a:xfrm>
            <a:off x="6016416" y="2082511"/>
            <a:ext cx="3136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Tw Cen MT" panose="020B0602020104020603"/>
              </a:rPr>
              <a:t>Ground Truth Label (</a:t>
            </a:r>
            <a:r>
              <a:rPr lang="en-US" sz="2400" i="1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2400">
                <a:solidFill>
                  <a:prstClr val="black"/>
                </a:solidFill>
                <a:latin typeface="Tw Cen MT" panose="020B0602020104020603"/>
              </a:rPr>
              <a:t>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E671D-A91A-6A44-B75B-0AB5DCB7B559}"/>
              </a:ext>
            </a:extLst>
          </p:cNvPr>
          <p:cNvSpPr txBox="1"/>
          <p:nvPr/>
        </p:nvSpPr>
        <p:spPr>
          <a:xfrm rot="16200000">
            <a:off x="4335550" y="3745535"/>
            <a:ext cx="2542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Tw Cen MT" panose="020B0602020104020603"/>
              </a:rPr>
              <a:t>Predicted Label (</a:t>
            </a:r>
            <a:r>
              <a:rPr lang="mr-IN" sz="2400" i="1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2400">
                <a:solidFill>
                  <a:prstClr val="black"/>
                </a:solidFill>
                <a:latin typeface="Tw Cen MT" panose="020B0602020104020603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751925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B7076-E322-374D-8AF1-03B130A5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45E3B-7B18-0743-971E-4B7688F0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6A631-3BE1-1C4D-9FF8-2AE0DB1AF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351F989-DC3C-7E4B-AD88-208E7D779B21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FP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357606-607F-784A-9ED7-5A198ADC80C2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AA958-41E0-E54C-9F90-00D08E8A9ABC}"/>
              </a:ext>
            </a:extLst>
          </p:cNvPr>
          <p:cNvSpPr txBox="1"/>
          <p:nvPr/>
        </p:nvSpPr>
        <p:spPr>
          <a:xfrm rot="16200000">
            <a:off x="-799818" y="4638910"/>
            <a:ext cx="2625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</a:rPr>
              <a:t>Predicted Label (</a:t>
            </a:r>
            <a:r>
              <a:rPr lang="mr-IN" sz="2200" b="1" i="1">
                <a:solidFill>
                  <a:schemeClr val="bg1"/>
                </a:solidFill>
              </a:rPr>
              <a:t>ŷ</a:t>
            </a:r>
            <a:r>
              <a:rPr lang="en-US" sz="22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FB2CD-2E5E-4048-8B35-6591E7D37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9E6AF-E8DD-FD43-A33E-9C043C26E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53F877-929E-B248-BA6C-FED07BF3672D}"/>
              </a:ext>
            </a:extLst>
          </p:cNvPr>
          <p:cNvSpPr txBox="1"/>
          <p:nvPr/>
        </p:nvSpPr>
        <p:spPr>
          <a:xfrm>
            <a:off x="6096001" y="281934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True Positive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sz="1800" b="0" dirty="0">
                <a:solidFill>
                  <a:schemeClr val="bg1"/>
                </a:solidFill>
              </a:rPr>
              <a:t>test correctly output positive</a:t>
            </a: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3834D7B3-C110-F241-90DF-2E4FD8BB12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9529" y="3200400"/>
            <a:ext cx="1076472" cy="2479546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6839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B7076-E322-374D-8AF1-03B130A5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45E3B-7B18-0743-971E-4B7688F0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6A631-3BE1-1C4D-9FF8-2AE0DB1AF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351F989-DC3C-7E4B-AD88-208E7D779B21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FP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357606-607F-784A-9ED7-5A198ADC80C2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AA958-41E0-E54C-9F90-00D08E8A9ABC}"/>
              </a:ext>
            </a:extLst>
          </p:cNvPr>
          <p:cNvSpPr txBox="1"/>
          <p:nvPr/>
        </p:nvSpPr>
        <p:spPr>
          <a:xfrm rot="16200000">
            <a:off x="-799818" y="4638910"/>
            <a:ext cx="2625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</a:rPr>
              <a:t>Predicted Label (</a:t>
            </a:r>
            <a:r>
              <a:rPr lang="mr-IN" sz="2200" b="1" i="1">
                <a:solidFill>
                  <a:schemeClr val="bg1"/>
                </a:solidFill>
              </a:rPr>
              <a:t>ŷ</a:t>
            </a:r>
            <a:r>
              <a:rPr lang="en-US" sz="22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FB2CD-2E5E-4048-8B35-6591E7D37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9E6AF-E8DD-FD43-A33E-9C043C26E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53F877-929E-B248-BA6C-FED07BF3672D}"/>
              </a:ext>
            </a:extLst>
          </p:cNvPr>
          <p:cNvSpPr txBox="1"/>
          <p:nvPr/>
        </p:nvSpPr>
        <p:spPr>
          <a:xfrm>
            <a:off x="6096001" y="2819348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True Positive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sz="1800" b="0" dirty="0">
                <a:solidFill>
                  <a:schemeClr val="bg1"/>
                </a:solidFill>
              </a:rPr>
              <a:t>test correctly output positive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True Negative</a:t>
            </a:r>
            <a:r>
              <a:rPr lang="en-US" sz="1800" b="0" dirty="0">
                <a:solidFill>
                  <a:schemeClr val="bg1"/>
                </a:solidFill>
              </a:rPr>
              <a:t>: test correctly output negative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3834D7B3-C110-F241-90DF-2E4FD8BB12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3590152"/>
            <a:ext cx="2743200" cy="613243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9936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B7076-E322-374D-8AF1-03B130A5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45E3B-7B18-0743-971E-4B7688F0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6A631-3BE1-1C4D-9FF8-2AE0DB1AF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351F989-DC3C-7E4B-AD88-208E7D779B21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FP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357606-607F-784A-9ED7-5A198ADC80C2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AA958-41E0-E54C-9F90-00D08E8A9ABC}"/>
              </a:ext>
            </a:extLst>
          </p:cNvPr>
          <p:cNvSpPr txBox="1"/>
          <p:nvPr/>
        </p:nvSpPr>
        <p:spPr>
          <a:xfrm rot="16200000">
            <a:off x="-799818" y="4638910"/>
            <a:ext cx="2625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</a:rPr>
              <a:t>Predicted Label (</a:t>
            </a:r>
            <a:r>
              <a:rPr lang="mr-IN" sz="2200" b="1" i="1">
                <a:solidFill>
                  <a:schemeClr val="bg1"/>
                </a:solidFill>
              </a:rPr>
              <a:t>ŷ</a:t>
            </a:r>
            <a:r>
              <a:rPr lang="en-US" sz="22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FB2CD-2E5E-4048-8B35-6591E7D37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9E6AF-E8DD-FD43-A33E-9C043C26E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53F877-929E-B248-BA6C-FED07BF3672D}"/>
              </a:ext>
            </a:extLst>
          </p:cNvPr>
          <p:cNvSpPr txBox="1"/>
          <p:nvPr/>
        </p:nvSpPr>
        <p:spPr>
          <a:xfrm>
            <a:off x="6096001" y="281934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True Positive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sz="1800" b="0" dirty="0">
                <a:solidFill>
                  <a:schemeClr val="bg1"/>
                </a:solidFill>
              </a:rPr>
              <a:t>test correctly output positive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True Negative</a:t>
            </a:r>
            <a:r>
              <a:rPr lang="en-US" sz="1800" b="0" dirty="0">
                <a:solidFill>
                  <a:schemeClr val="bg1"/>
                </a:solidFill>
              </a:rPr>
              <a:t>: test correctly output negative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False Positive</a:t>
            </a:r>
            <a:r>
              <a:rPr lang="en-US" sz="1800" b="0" dirty="0">
                <a:solidFill>
                  <a:schemeClr val="bg1"/>
                </a:solidFill>
              </a:rPr>
              <a:t>: test wrongly outputs positive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3834D7B3-C110-F241-90DF-2E4FD8BB12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4203394"/>
            <a:ext cx="2743200" cy="1511605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421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1431CA-F376-91BE-9705-A4B2B4C7E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5105400"/>
          </a:xfrm>
        </p:spPr>
        <p:txBody>
          <a:bodyPr/>
          <a:lstStyle/>
          <a:p>
            <a:r>
              <a:rPr lang="en-US" dirty="0"/>
              <a:t>Unifies Spark components and permits abstraction to </a:t>
            </a:r>
            <a:r>
              <a:rPr lang="en-US" dirty="0" err="1"/>
              <a:t>DataFrames</a:t>
            </a:r>
            <a:r>
              <a:rPr lang="en-US" dirty="0"/>
              <a:t>/Datasets in Java, Scala, Python, and R</a:t>
            </a:r>
          </a:p>
          <a:p>
            <a:r>
              <a:rPr lang="en-US" dirty="0"/>
              <a:t>Keep track of schema and support optimized relational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0B3C6-1152-C48D-F40F-3BEFF5B3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Spark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B2BEC-EBBD-75E7-61DF-889B8FE9E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606BC-3B4E-60D7-FD7A-279A8422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895600"/>
            <a:ext cx="5791200" cy="39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417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B7076-E322-374D-8AF1-03B130A5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45E3B-7B18-0743-971E-4B7688F0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6A631-3BE1-1C4D-9FF8-2AE0DB1AF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351F989-DC3C-7E4B-AD88-208E7D779B21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FP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357606-607F-784A-9ED7-5A198ADC80C2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AA958-41E0-E54C-9F90-00D08E8A9ABC}"/>
              </a:ext>
            </a:extLst>
          </p:cNvPr>
          <p:cNvSpPr txBox="1"/>
          <p:nvPr/>
        </p:nvSpPr>
        <p:spPr>
          <a:xfrm rot="16200000">
            <a:off x="-799818" y="4638910"/>
            <a:ext cx="2625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Predicted Label (</a:t>
            </a:r>
            <a:r>
              <a:rPr lang="mr-IN" sz="2200" b="1" i="1" dirty="0" err="1">
                <a:solidFill>
                  <a:schemeClr val="bg1"/>
                </a:solidFill>
              </a:rPr>
              <a:t>ŷ</a:t>
            </a:r>
            <a:r>
              <a:rPr lang="en-US" sz="22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FB2CD-2E5E-4048-8B35-6591E7D37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9E6AF-E8DD-FD43-A33E-9C043C26E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53F877-929E-B248-BA6C-FED07BF3672D}"/>
              </a:ext>
            </a:extLst>
          </p:cNvPr>
          <p:cNvSpPr txBox="1"/>
          <p:nvPr/>
        </p:nvSpPr>
        <p:spPr>
          <a:xfrm>
            <a:off x="6096001" y="2819348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True Positive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sz="1800" b="0" dirty="0">
                <a:solidFill>
                  <a:schemeClr val="bg1"/>
                </a:solidFill>
              </a:rPr>
              <a:t>test correctly output positive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True Negative</a:t>
            </a:r>
            <a:r>
              <a:rPr lang="en-US" sz="1800" b="0" dirty="0">
                <a:solidFill>
                  <a:schemeClr val="bg1"/>
                </a:solidFill>
              </a:rPr>
              <a:t>: test correctly output negative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False Positive</a:t>
            </a:r>
            <a:r>
              <a:rPr lang="en-US" sz="1800" b="0" dirty="0">
                <a:solidFill>
                  <a:schemeClr val="bg1"/>
                </a:solidFill>
              </a:rPr>
              <a:t>: test wrongly outputs positive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False Negative</a:t>
            </a:r>
            <a:r>
              <a:rPr lang="en-US" sz="1800" b="0" dirty="0">
                <a:solidFill>
                  <a:schemeClr val="bg1"/>
                </a:solidFill>
              </a:rPr>
              <a:t>: test wrongly outputs negative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3834D7B3-C110-F241-90DF-2E4FD8BB12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2999" y="4390201"/>
            <a:ext cx="1143000" cy="258000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4428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7805A3-FBBC-A34C-ACAC-69AE32D6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1CDBE-92D4-B442-A59E-D883FDE9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AE40D-D9BD-B448-BC6A-C090480BE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6EB9E1CB-C3ED-734F-B1AD-E098B2F83D88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D4C808-C08A-364D-B56E-0C8F36B75648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E07C-4B7A-6A46-A3C4-6338EC097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42109-F364-894E-B79D-AD5583067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34F0A-2554-4744-A510-8C90CA5E89ED}"/>
              </a:ext>
            </a:extLst>
          </p:cNvPr>
          <p:cNvSpPr/>
          <p:nvPr/>
        </p:nvSpPr>
        <p:spPr>
          <a:xfrm rot="2700000">
            <a:off x="2319998" y="4764996"/>
            <a:ext cx="3273047" cy="7030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60AF7-1D44-5545-A523-69FACDBDDAFD}"/>
              </a:ext>
            </a:extLst>
          </p:cNvPr>
          <p:cNvSpPr txBox="1"/>
          <p:nvPr/>
        </p:nvSpPr>
        <p:spPr>
          <a:xfrm>
            <a:off x="5933304" y="3795251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Accuracy</a:t>
            </a:r>
            <a:r>
              <a:rPr lang="en-US" sz="1800" b="0" dirty="0">
                <a:solidFill>
                  <a:schemeClr val="bg1"/>
                </a:solidFill>
              </a:rPr>
              <a:t>: fraction of correct predictions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7001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893974-F63D-8A4F-84FE-6A3E6C81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6753D-E803-754F-A15F-1A5A0D6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/ Specificity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96CBC-B5B5-2449-AED5-16E00FC15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B01AD4F-67B6-444F-8D8A-3C6DB44AFE97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EDF342-CAB2-7D44-811B-8EA730079874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FBC04-2C80-4049-AED6-20240203E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42F1E-F2A3-984C-A086-8DA6D4172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ECEA9C-A394-B44A-97CD-5C12744178FC}"/>
              </a:ext>
            </a:extLst>
          </p:cNvPr>
          <p:cNvSpPr txBox="1"/>
          <p:nvPr/>
        </p:nvSpPr>
        <p:spPr>
          <a:xfrm>
            <a:off x="6115050" y="4155383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Sensitivity</a:t>
            </a:r>
            <a:r>
              <a:rPr lang="en-US" sz="1800" b="0" dirty="0">
                <a:solidFill>
                  <a:schemeClr val="bg1"/>
                </a:solidFill>
              </a:rPr>
              <a:t>: fraction of positive cases that are detected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C0A6A7-B9D4-4345-A188-C492BC31A116}"/>
              </a:ext>
            </a:extLst>
          </p:cNvPr>
          <p:cNvSpPr/>
          <p:nvPr/>
        </p:nvSpPr>
        <p:spPr>
          <a:xfrm>
            <a:off x="4128074" y="5309152"/>
            <a:ext cx="1226178" cy="10471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2859513-B42D-6E43-9517-3BD54DC9F97B}"/>
              </a:ext>
            </a:extLst>
          </p:cNvPr>
          <p:cNvSpPr/>
          <p:nvPr/>
        </p:nvSpPr>
        <p:spPr>
          <a:xfrm>
            <a:off x="3912049" y="3590152"/>
            <a:ext cx="1537613" cy="29771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7626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893974-F63D-8A4F-84FE-6A3E6C81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6753D-E803-754F-A15F-1A5A0D6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/ Specificity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96CBC-B5B5-2449-AED5-16E00FC15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B01AD4F-67B6-444F-8D8A-3C6DB44AFE97}"/>
              </a:ext>
            </a:extLst>
          </p:cNvPr>
          <p:cNvGraphicFramePr>
            <a:graphicFrameLocks/>
          </p:cNvGraphicFramePr>
          <p:nvPr/>
        </p:nvGraphicFramePr>
        <p:xfrm>
          <a:off x="1347154" y="2895600"/>
          <a:ext cx="4126571" cy="36716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913"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FN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8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EDF342-CAB2-7D44-811B-8EA730079874}"/>
              </a:ext>
            </a:extLst>
          </p:cNvPr>
          <p:cNvSpPr txBox="1"/>
          <p:nvPr/>
        </p:nvSpPr>
        <p:spPr>
          <a:xfrm>
            <a:off x="1387953" y="2096160"/>
            <a:ext cx="3344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Ground Truth Label (</a:t>
            </a:r>
            <a:r>
              <a:rPr lang="en-US" sz="2200" b="1" i="1" dirty="0">
                <a:solidFill>
                  <a:schemeClr val="bg1"/>
                </a:solidFill>
              </a:rPr>
              <a:t>y</a:t>
            </a:r>
            <a:r>
              <a:rPr lang="en-US" sz="2200" b="1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FBC04-2C80-4049-AED6-20240203E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933" y="2016334"/>
            <a:ext cx="621318" cy="62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42F1E-F2A3-984C-A086-8DA6D4172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14" y="3052393"/>
            <a:ext cx="658361" cy="658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ECEA9C-A394-B44A-97CD-5C12744178FC}"/>
              </a:ext>
            </a:extLst>
          </p:cNvPr>
          <p:cNvSpPr txBox="1"/>
          <p:nvPr/>
        </p:nvSpPr>
        <p:spPr>
          <a:xfrm>
            <a:off x="5933304" y="3795251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Sensitivity</a:t>
            </a:r>
            <a:r>
              <a:rPr lang="en-US" sz="1800" b="0" dirty="0">
                <a:solidFill>
                  <a:schemeClr val="bg1"/>
                </a:solidFill>
              </a:rPr>
              <a:t>: fraction of positive cases that are detected</a:t>
            </a:r>
          </a:p>
          <a:p>
            <a:r>
              <a:rPr lang="en-US" sz="1800" dirty="0">
                <a:solidFill>
                  <a:srgbClr val="0070C0"/>
                </a:solidFill>
              </a:rPr>
              <a:t>Specificity</a:t>
            </a:r>
            <a:r>
              <a:rPr lang="en-US" sz="1800" b="0" dirty="0">
                <a:solidFill>
                  <a:schemeClr val="bg1"/>
                </a:solidFill>
              </a:rPr>
              <a:t>: fraction of actual negatives that are correctly identified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C0A6A7-B9D4-4345-A188-C492BC31A116}"/>
              </a:ext>
            </a:extLst>
          </p:cNvPr>
          <p:cNvSpPr/>
          <p:nvPr/>
        </p:nvSpPr>
        <p:spPr>
          <a:xfrm>
            <a:off x="4128074" y="5309152"/>
            <a:ext cx="1226178" cy="10471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2859513-B42D-6E43-9517-3BD54DC9F97B}"/>
              </a:ext>
            </a:extLst>
          </p:cNvPr>
          <p:cNvSpPr/>
          <p:nvPr/>
        </p:nvSpPr>
        <p:spPr>
          <a:xfrm>
            <a:off x="3912049" y="3590152"/>
            <a:ext cx="1537613" cy="29771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A8B531F-8526-954D-AEB0-2BCDD16FFB30}"/>
              </a:ext>
            </a:extLst>
          </p:cNvPr>
          <p:cNvSpPr/>
          <p:nvPr/>
        </p:nvSpPr>
        <p:spPr>
          <a:xfrm>
            <a:off x="2453805" y="3962400"/>
            <a:ext cx="1278991" cy="83819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8699C5-09FD-1C41-ACA4-1C1F6604E0C1}"/>
              </a:ext>
            </a:extLst>
          </p:cNvPr>
          <p:cNvSpPr/>
          <p:nvPr/>
        </p:nvSpPr>
        <p:spPr>
          <a:xfrm>
            <a:off x="2334331" y="3590152"/>
            <a:ext cx="1537613" cy="295060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27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7A02D-9952-B04F-8D5F-B1DA9B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CBEA-9FBE-B244-B9CD-636247FB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71FF9-0D82-EB4C-B8D7-7E50C3382B1E}"/>
              </a:ext>
            </a:extLst>
          </p:cNvPr>
          <p:cNvSpPr/>
          <p:nvPr/>
        </p:nvSpPr>
        <p:spPr>
          <a:xfrm>
            <a:off x="209550" y="1833950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Preprocessing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C9FFB59-5E10-1C48-AFC0-0BD37A3237AB}"/>
              </a:ext>
            </a:extLst>
          </p:cNvPr>
          <p:cNvSpPr/>
          <p:nvPr/>
        </p:nvSpPr>
        <p:spPr>
          <a:xfrm>
            <a:off x="1943625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380876-3A75-B14E-B958-6C5A7955536F}"/>
              </a:ext>
            </a:extLst>
          </p:cNvPr>
          <p:cNvSpPr/>
          <p:nvPr/>
        </p:nvSpPr>
        <p:spPr>
          <a:xfrm>
            <a:off x="2427399" y="1817229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Training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5BCC3B-3C69-6741-A0D9-90981742C758}"/>
              </a:ext>
            </a:extLst>
          </p:cNvPr>
          <p:cNvSpPr/>
          <p:nvPr/>
        </p:nvSpPr>
        <p:spPr>
          <a:xfrm>
            <a:off x="415630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1DA848-0111-D44D-A300-5444E6903E7B}"/>
              </a:ext>
            </a:extLst>
          </p:cNvPr>
          <p:cNvSpPr/>
          <p:nvPr/>
        </p:nvSpPr>
        <p:spPr>
          <a:xfrm>
            <a:off x="4637199" y="1850883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Testing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B2F595-CCFA-9247-8A05-3F51A10FE66E}"/>
              </a:ext>
            </a:extLst>
          </p:cNvPr>
          <p:cNvSpPr/>
          <p:nvPr/>
        </p:nvSpPr>
        <p:spPr>
          <a:xfrm>
            <a:off x="6846999" y="1834162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Evaluation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ADAD9C-09D2-1643-97D3-096C9CBFCA20}"/>
              </a:ext>
            </a:extLst>
          </p:cNvPr>
          <p:cNvSpPr/>
          <p:nvPr/>
        </p:nvSpPr>
        <p:spPr>
          <a:xfrm>
            <a:off x="635377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A3AAF-7624-BA47-90B2-AB8FD49E7F5D}"/>
              </a:ext>
            </a:extLst>
          </p:cNvPr>
          <p:cNvSpPr/>
          <p:nvPr/>
        </p:nvSpPr>
        <p:spPr>
          <a:xfrm>
            <a:off x="2801845" y="4352079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F0E29-99C0-9C47-A21E-60EF64FE83F6}"/>
              </a:ext>
            </a:extLst>
          </p:cNvPr>
          <p:cNvSpPr/>
          <p:nvPr/>
        </p:nvSpPr>
        <p:spPr>
          <a:xfrm>
            <a:off x="3966822" y="4338901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1DFCE-B252-5B48-A6C9-F4302702EA66}"/>
              </a:ext>
            </a:extLst>
          </p:cNvPr>
          <p:cNvSpPr txBox="1"/>
          <p:nvPr/>
        </p:nvSpPr>
        <p:spPr>
          <a:xfrm>
            <a:off x="3060244" y="4842793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4BF2-6FD0-0B44-A0CB-8920FE5B4C70}"/>
              </a:ext>
            </a:extLst>
          </p:cNvPr>
          <p:cNvSpPr/>
          <p:nvPr/>
        </p:nvSpPr>
        <p:spPr>
          <a:xfrm>
            <a:off x="4870186" y="432174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3E5E3-7717-864A-BEAA-DAF334DF18AE}"/>
              </a:ext>
            </a:extLst>
          </p:cNvPr>
          <p:cNvSpPr txBox="1"/>
          <p:nvPr/>
        </p:nvSpPr>
        <p:spPr>
          <a:xfrm>
            <a:off x="5153246" y="462083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5D160-0C15-E74D-B1BB-236214F8D074}"/>
              </a:ext>
            </a:extLst>
          </p:cNvPr>
          <p:cNvSpPr txBox="1"/>
          <p:nvPr/>
        </p:nvSpPr>
        <p:spPr>
          <a:xfrm>
            <a:off x="3922114" y="4779668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FA75B29-7EBC-8842-BDA5-FA15E1257110}"/>
              </a:ext>
            </a:extLst>
          </p:cNvPr>
          <p:cNvSpPr/>
          <p:nvPr/>
        </p:nvSpPr>
        <p:spPr>
          <a:xfrm>
            <a:off x="5884465" y="4718376"/>
            <a:ext cx="275058" cy="253891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EDF89-8281-4046-94EA-F0B43895F1F9}"/>
              </a:ext>
            </a:extLst>
          </p:cNvPr>
          <p:cNvSpPr/>
          <p:nvPr/>
        </p:nvSpPr>
        <p:spPr>
          <a:xfrm>
            <a:off x="7946423" y="4363084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3118B-0085-B04A-AEBD-D5A082437016}"/>
              </a:ext>
            </a:extLst>
          </p:cNvPr>
          <p:cNvSpPr txBox="1"/>
          <p:nvPr/>
        </p:nvSpPr>
        <p:spPr>
          <a:xfrm>
            <a:off x="7921690" y="4592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F5E41-8F55-8C43-9BDE-1AB5A96DD879}"/>
              </a:ext>
            </a:extLst>
          </p:cNvPr>
          <p:cNvSpPr/>
          <p:nvPr/>
        </p:nvSpPr>
        <p:spPr>
          <a:xfrm>
            <a:off x="6159992" y="4373559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BAA59-CE05-CB4F-9983-B52D06F3691D}"/>
              </a:ext>
            </a:extLst>
          </p:cNvPr>
          <p:cNvSpPr txBox="1"/>
          <p:nvPr/>
        </p:nvSpPr>
        <p:spPr>
          <a:xfrm>
            <a:off x="6144952" y="460293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85C51-9999-3B43-B7F5-905DC1BA14C3}"/>
              </a:ext>
            </a:extLst>
          </p:cNvPr>
          <p:cNvSpPr txBox="1"/>
          <p:nvPr/>
        </p:nvSpPr>
        <p:spPr>
          <a:xfrm>
            <a:off x="6846999" y="4751973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3499C0-EAFC-8E45-B823-C75E6786F585}"/>
              </a:ext>
            </a:extLst>
          </p:cNvPr>
          <p:cNvCxnSpPr/>
          <p:nvPr/>
        </p:nvCxnSpPr>
        <p:spPr>
          <a:xfrm>
            <a:off x="6699271" y="4671839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3501DC-6D27-134C-83B6-0BB5105663FA}"/>
              </a:ext>
            </a:extLst>
          </p:cNvPr>
          <p:cNvSpPr txBox="1"/>
          <p:nvPr/>
        </p:nvSpPr>
        <p:spPr>
          <a:xfrm rot="16200000">
            <a:off x="1439155" y="4975801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DE1D4-2F63-A847-A895-84AF9DEF4527}"/>
              </a:ext>
            </a:extLst>
          </p:cNvPr>
          <p:cNvSpPr txBox="1"/>
          <p:nvPr/>
        </p:nvSpPr>
        <p:spPr>
          <a:xfrm>
            <a:off x="2944443" y="3747225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F4CD9-5590-E543-9164-27B9FBD4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753" y="4002716"/>
            <a:ext cx="306985" cy="306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92CA0-452C-2346-9B0A-C5100B33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621" y="4021743"/>
            <a:ext cx="251969" cy="2519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30DB2D-43DF-E64D-8A26-27C9121A9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985154"/>
            <a:ext cx="306985" cy="3069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E64DC-BADE-914C-A7F0-1B963E78F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034" y="4004181"/>
            <a:ext cx="251969" cy="251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E9DA3E-F3DE-6446-87CB-B620E445C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269" y="4370246"/>
            <a:ext cx="200025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F4BC4-DD1E-3049-9D54-1FBBD3B68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771" y="4758805"/>
            <a:ext cx="200025" cy="200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6B76ED-4966-3848-9C2D-D791E2FAC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943" y="5187024"/>
            <a:ext cx="200025" cy="200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9C13F2-CE77-504F-B91F-61DFFC897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445" y="5575583"/>
            <a:ext cx="200025" cy="200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7F20E6-D059-5744-A7F3-3433773B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39" y="3971942"/>
            <a:ext cx="311208" cy="3112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63E00B-6FF8-D84A-B979-48F1A709A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5" y="3978484"/>
            <a:ext cx="311208" cy="3112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16DF8B-E64D-8D49-8D49-7545847A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81" y="3944543"/>
            <a:ext cx="311208" cy="3112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9CCD76-CE12-F84F-B346-F4ACCA2D09BA}"/>
              </a:ext>
            </a:extLst>
          </p:cNvPr>
          <p:cNvSpPr txBox="1"/>
          <p:nvPr/>
        </p:nvSpPr>
        <p:spPr>
          <a:xfrm>
            <a:off x="3908308" y="3718866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5064770-04DD-4442-9D54-9E06BE86F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3" y="4138941"/>
            <a:ext cx="1721080" cy="6597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631EA-36D6-2D49-A3DC-B5B4A20C2F0B}"/>
              </a:ext>
            </a:extLst>
          </p:cNvPr>
          <p:cNvSpPr txBox="1"/>
          <p:nvPr/>
        </p:nvSpPr>
        <p:spPr>
          <a:xfrm>
            <a:off x="294657" y="4816888"/>
            <a:ext cx="16419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Process raw data</a:t>
            </a:r>
          </a:p>
        </p:txBody>
      </p:sp>
    </p:spTree>
    <p:extLst>
      <p:ext uri="{BB962C8B-B14F-4D97-AF65-F5344CB8AC3E}">
        <p14:creationId xmlns:p14="http://schemas.microsoft.com/office/powerpoint/2010/main" val="300265338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Idea</a:t>
            </a:r>
            <a:r>
              <a:rPr lang="en-US" sz="2200" dirty="0"/>
              <a:t>: building complex pipeline out of simple building blocks</a:t>
            </a:r>
            <a:br>
              <a:rPr lang="en-US" sz="2200" b="1" dirty="0"/>
            </a:br>
            <a:r>
              <a:rPr lang="en-US" sz="2200" dirty="0"/>
              <a:t>(Note: </a:t>
            </a:r>
            <a:r>
              <a:rPr lang="en-US" sz="2200" dirty="0" err="1"/>
              <a:t>scikit</a:t>
            </a:r>
            <a:r>
              <a:rPr lang="en-US" sz="2200" dirty="0"/>
              <a:t>-learn pipelines are basically the same as Spark </a:t>
            </a:r>
            <a:r>
              <a:rPr lang="en-US" sz="2200" dirty="0" err="1"/>
              <a:t>MLLib</a:t>
            </a:r>
            <a:r>
              <a:rPr lang="en-US" sz="2200" dirty="0"/>
              <a:t> ones)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9528-22D0-3A40-ABB8-6A2E0FE0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2" y="2090807"/>
            <a:ext cx="6262968" cy="418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6850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Idea</a:t>
            </a:r>
            <a:r>
              <a:rPr lang="en-US" sz="2000" dirty="0"/>
              <a:t>: building complex pipeline out of simple building blocks: e.g. encoding, normalization, feature transformation, model fitting.</a:t>
            </a:r>
          </a:p>
          <a:p>
            <a:pPr marL="0" indent="0">
              <a:buNone/>
            </a:pPr>
            <a:r>
              <a:rPr lang="en-US" sz="2000" b="1" dirty="0"/>
              <a:t>Why?</a:t>
            </a:r>
          </a:p>
          <a:p>
            <a:r>
              <a:rPr lang="en-US" sz="2000" dirty="0"/>
              <a:t>Better code reuse: without pipelines, we would repeat a lot of code, e.g. between the training and test pipelines, cross-validation, model variants, etc.</a:t>
            </a:r>
          </a:p>
          <a:p>
            <a:r>
              <a:rPr lang="en-US" sz="2000" dirty="0"/>
              <a:t>Easier to perform cross validation, and hyperparameter tuning.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CB37A-A5D6-7C72-7F65-476C1190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886200"/>
            <a:ext cx="7391400" cy="21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234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55AC3-A516-E145-BDFE-2211A9AD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312420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Transformers</a:t>
            </a:r>
            <a:r>
              <a:rPr lang="en-US" dirty="0"/>
              <a:t> are for mapping </a:t>
            </a:r>
            <a:r>
              <a:rPr lang="en-US" dirty="0" err="1"/>
              <a:t>DataFrames</a:t>
            </a:r>
            <a:r>
              <a:rPr lang="en-US" dirty="0"/>
              <a:t> to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Examples: one-hot encoding, tokenization</a:t>
            </a:r>
          </a:p>
          <a:p>
            <a:pPr lvl="1"/>
            <a:r>
              <a:rPr lang="en-US" dirty="0"/>
              <a:t>Specifically, a Transformer object has a transform() method, which performs its transformation</a:t>
            </a:r>
          </a:p>
          <a:p>
            <a:r>
              <a:rPr lang="en-US" dirty="0"/>
              <a:t>Generally, these transformers output a new </a:t>
            </a:r>
            <a:r>
              <a:rPr lang="en-US" dirty="0" err="1"/>
              <a:t>DataFrame</a:t>
            </a:r>
            <a:r>
              <a:rPr lang="en-US" dirty="0"/>
              <a:t> which </a:t>
            </a:r>
            <a:r>
              <a:rPr lang="en-US" b="1" i="1" dirty="0"/>
              <a:t>append</a:t>
            </a:r>
            <a:r>
              <a:rPr lang="en-US" dirty="0"/>
              <a:t> their result to the original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Similarly, a fitted model (e.g. logistic regression) is a Transformer that transforms a </a:t>
            </a:r>
            <a:r>
              <a:rPr lang="en-US" dirty="0" err="1"/>
              <a:t>DataFrame</a:t>
            </a:r>
            <a:r>
              <a:rPr lang="en-US" dirty="0"/>
              <a:t> into one with the predictions appended.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D721-1AB1-3345-944E-D92410A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37D-570F-B746-BBA2-D92BC830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0A0A1-F408-6EE2-BF2C-87647621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06" y="4596404"/>
            <a:ext cx="7315200" cy="2106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D4FE5-E103-EE90-FA25-7F1CA5C48B65}"/>
              </a:ext>
            </a:extLst>
          </p:cNvPr>
          <p:cNvSpPr txBox="1"/>
          <p:nvPr/>
        </p:nvSpPr>
        <p:spPr>
          <a:xfrm>
            <a:off x="7372309" y="4337265"/>
            <a:ext cx="1495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82330779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55AC3-A516-E145-BDFE-2211A9AD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Estimator</a:t>
            </a:r>
            <a:r>
              <a:rPr lang="en-US" dirty="0"/>
              <a:t> is an algorithm which takes in data, and outputs a fitted model. For example, a learning algorithm (the </a:t>
            </a:r>
            <a:r>
              <a:rPr lang="en-US" dirty="0" err="1"/>
              <a:t>LogisticRegression</a:t>
            </a:r>
            <a:r>
              <a:rPr lang="en-US" dirty="0"/>
              <a:t> object) can be fit to data, producing the trained logistic regression model.</a:t>
            </a:r>
          </a:p>
          <a:p>
            <a:r>
              <a:rPr lang="en-US" dirty="0"/>
              <a:t>They have a fit() method, which returns a Transformer.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D721-1AB1-3345-944E-D92410A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37D-570F-B746-BBA2-D92BC830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58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3B700F-7EA2-BE44-B41E-B1E35468E559}"/>
              </a:ext>
            </a:extLst>
          </p:cNvPr>
          <p:cNvSpPr txBox="1">
            <a:spLocks/>
          </p:cNvSpPr>
          <p:nvPr/>
        </p:nvSpPr>
        <p:spPr bwMode="auto">
          <a:xfrm>
            <a:off x="155713" y="3619500"/>
            <a:ext cx="8763000" cy="2514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pyspark.ml.classification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LogisticRegression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training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spark.read.format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libsvm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).load(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"data/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mllib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sample_libsvm_data.txt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LogisticRegression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maxIter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SG" sz="1400" b="0" i="1" dirty="0">
                <a:solidFill>
                  <a:srgbClr val="1750E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lr.fit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(training)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"Coefficients: "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SG" sz="1400" b="0" i="1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lrModel.coefficients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"Intercept: "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SG" sz="1400" b="0" i="1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lrModel.intercept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SG" b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456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55AC3-A516-E145-BDFE-2211A9AD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Estimator</a:t>
            </a:r>
            <a:r>
              <a:rPr lang="en-US" dirty="0"/>
              <a:t> is an algorithm which takes in data, and outputs a fitted model. For example, a learning algorithm (the </a:t>
            </a:r>
            <a:r>
              <a:rPr lang="en-US" dirty="0" err="1"/>
              <a:t>LogisticRegression</a:t>
            </a:r>
            <a:r>
              <a:rPr lang="en-US" dirty="0"/>
              <a:t> object) can be fit to data, producing the trained logistic regression model.</a:t>
            </a:r>
          </a:p>
          <a:p>
            <a:r>
              <a:rPr lang="en-US" dirty="0"/>
              <a:t>They have a fit() method, which returns a Transformer.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D721-1AB1-3345-944E-D92410A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37D-570F-B746-BBA2-D92BC830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0988E-D707-57B3-0C6B-364D7F9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86200"/>
            <a:ext cx="7391400" cy="211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BAE0F-3047-62C3-4F6E-CF0B151EB4E7}"/>
              </a:ext>
            </a:extLst>
          </p:cNvPr>
          <p:cNvSpPr txBox="1"/>
          <p:nvPr/>
        </p:nvSpPr>
        <p:spPr>
          <a:xfrm>
            <a:off x="7162800" y="3733800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906153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BB534-408E-BC38-E811-81D72214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RDD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 err="1"/>
              <a:t>DataFrame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D70DB-3CA8-6073-95E2-04162185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RDD vs. </a:t>
            </a:r>
            <a:r>
              <a:rPr lang="en-SG" dirty="0" err="1"/>
              <a:t>DataFrame</a:t>
            </a:r>
            <a:endParaRPr lang="en-S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87DC0-DEA5-E7CF-93BB-661681BDC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6B35E-7B03-31D7-2605-B79F226B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72" y="4161927"/>
            <a:ext cx="6858000" cy="1152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706CCF-0B42-410A-B8EF-C48AEA5E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0"/>
            <a:ext cx="1466029" cy="1484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535C6-7420-6D32-8FD9-871E21BD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99" y="3657600"/>
            <a:ext cx="6893144" cy="517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FD18E-4846-F85C-5DCE-0A5E65BAD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111" y="1102520"/>
            <a:ext cx="6188239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6578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8FB868-B78D-3C4B-964B-69E29601D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pipeline chains together multiple Transformers and Estimators to form an ML workflow. </a:t>
            </a:r>
          </a:p>
          <a:p>
            <a:r>
              <a:rPr lang="en-US" dirty="0"/>
              <a:t>Pipeline is an Estimator. When </a:t>
            </a:r>
            <a:r>
              <a:rPr lang="en-US" dirty="0" err="1"/>
              <a:t>Pipeline.fit</a:t>
            </a:r>
            <a:r>
              <a:rPr lang="en-US" dirty="0"/>
              <a:t>() is called: </a:t>
            </a:r>
          </a:p>
          <a:p>
            <a:pPr lvl="1"/>
            <a:r>
              <a:rPr lang="en-US" dirty="0"/>
              <a:t>Starting from the beginning of the pipeline:</a:t>
            </a:r>
          </a:p>
          <a:p>
            <a:pPr lvl="1"/>
            <a:r>
              <a:rPr lang="en-US" dirty="0"/>
              <a:t>For Transformers, it calls transform()</a:t>
            </a:r>
          </a:p>
          <a:p>
            <a:pPr lvl="1"/>
            <a:r>
              <a:rPr lang="en-US" dirty="0"/>
              <a:t>For Estimators, it calls fit() to fit the data and returns a fitted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0F348A-0B9C-3645-B566-C64D33EC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Pipeline: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F4FBD-EDF7-4E43-82A8-146A9248D9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5466-7E4B-CC4C-97A8-158C98E2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4168955"/>
            <a:ext cx="7842250" cy="20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050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A5890-5181-CA49-A49A-C19A2E9F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of </a:t>
            </a:r>
            <a:r>
              <a:rPr lang="en-US" dirty="0" err="1"/>
              <a:t>Pipeline.fit</a:t>
            </a:r>
            <a:r>
              <a:rPr lang="en-US" dirty="0"/>
              <a:t>() is the estimated pipeline model (of type </a:t>
            </a:r>
            <a:r>
              <a:rPr lang="en-US" dirty="0" err="1"/>
              <a:t>PipelineModel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It is a transformer, and consists of a series of Transformers.</a:t>
            </a:r>
          </a:p>
          <a:p>
            <a:pPr lvl="1"/>
            <a:r>
              <a:rPr lang="en-US" dirty="0"/>
              <a:t>When its transform() is called, each stage’s transform() method is called.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0C7F7D-7F5D-FA4D-AE6C-63842BA5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Pipeline: Test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5E148-F0B7-4749-B10F-0A74D7DB5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FFD89-EAC8-D84D-8562-D9C4469F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124200"/>
            <a:ext cx="8813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048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51DAD7-D78C-6444-A38B-EB098EE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Demo_3: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E1D6-3266-234E-AF56-FA5566B52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5D84C-CD45-F994-544F-6AB0F4A1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9222"/>
            <a:ext cx="4914900" cy="1254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CA7B-1C3F-60B4-69B7-A1374DF4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2445622"/>
            <a:ext cx="6134100" cy="94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FE64FA-5ABE-6214-51AA-BF887050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" y="3543011"/>
            <a:ext cx="3271838" cy="505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D3D67-05CD-5CF7-6527-5CC497F41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4816"/>
            <a:ext cx="9144000" cy="19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234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1B0F-5443-F7FB-F1B7-5B2877369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3780F-CFA5-8B3B-9985-FE0701A2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253783"/>
            <a:ext cx="4876800" cy="13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7E11F-8E9D-C5BB-DA1B-297AD3D5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5249"/>
            <a:ext cx="2895600" cy="1384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2ADBA-0608-650D-A679-6A6F23660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880" y="900020"/>
            <a:ext cx="5760720" cy="889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AC1F6-FF0A-65BA-7C67-6D6D3596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13790"/>
            <a:ext cx="9144000" cy="22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52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D74A8-DAC8-3D29-6D18-05DD1491A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FD358B-23E7-60C6-A3AE-1B13E88E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" y="2628"/>
            <a:ext cx="232253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7760ED-3F0B-D033-01DB-8DDEA8AD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029" y="57917"/>
            <a:ext cx="3209925" cy="3422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509BA4-4A1A-502E-5094-5DD6A9C5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745" y="2057400"/>
            <a:ext cx="4328808" cy="4800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0A4F37-B2B5-BA6D-26E0-17C1875C0E49}"/>
              </a:ext>
            </a:extLst>
          </p:cNvPr>
          <p:cNvSpPr/>
          <p:nvPr/>
        </p:nvSpPr>
        <p:spPr>
          <a:xfrm>
            <a:off x="2819400" y="2667000"/>
            <a:ext cx="1143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DFE634-B0A2-4F87-8FCA-C9A95C16B26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371600" y="2234452"/>
            <a:ext cx="1447800" cy="6230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7A60C50-EBE7-AA43-2B9F-CC2FB65A9F16}"/>
              </a:ext>
            </a:extLst>
          </p:cNvPr>
          <p:cNvSpPr/>
          <p:nvPr/>
        </p:nvSpPr>
        <p:spPr>
          <a:xfrm>
            <a:off x="228600" y="4267200"/>
            <a:ext cx="990600" cy="1676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76D8B-F7F5-3359-D2EF-B2A16A5B524D}"/>
              </a:ext>
            </a:extLst>
          </p:cNvPr>
          <p:cNvCxnSpPr>
            <a:cxnSpLocks/>
          </p:cNvCxnSpPr>
          <p:nvPr/>
        </p:nvCxnSpPr>
        <p:spPr>
          <a:xfrm flipV="1">
            <a:off x="1371600" y="4630464"/>
            <a:ext cx="2895600" cy="55113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D908FA0-E871-6DB1-DE64-AC7ACCFB4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749" y="762000"/>
            <a:ext cx="4597619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6342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A Regression Problem: </a:t>
            </a:r>
            <a:r>
              <a:rPr lang="en-US" sz="2200" dirty="0"/>
              <a:t>predict the number of daily trips using </a:t>
            </a:r>
            <a:r>
              <a:rPr lang="en-US" sz="2200" dirty="0" err="1"/>
              <a:t>citi</a:t>
            </a:r>
            <a:r>
              <a:rPr lang="en-US" sz="2200" dirty="0"/>
              <a:t> bike data and other supporting data (e.g. weather data and etc.)</a:t>
            </a:r>
            <a:endParaRPr lang="en-US" sz="2200" b="1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0E543-1251-05F0-2208-2105CF1C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59436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7178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Linear Regression</a:t>
            </a:r>
          </a:p>
          <a:p>
            <a:r>
              <a:rPr lang="en-US" sz="2200" dirty="0"/>
              <a:t>Decision Tree Regressor</a:t>
            </a:r>
          </a:p>
          <a:p>
            <a:r>
              <a:rPr lang="en-US" sz="2200" dirty="0"/>
              <a:t>Random Forest Regressor</a:t>
            </a:r>
          </a:p>
          <a:p>
            <a:r>
              <a:rPr lang="en-US" sz="2200" dirty="0"/>
              <a:t>……..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EAE959-F82F-1955-B099-8CD588E2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70426"/>
              </p:ext>
            </p:extLst>
          </p:nvPr>
        </p:nvGraphicFramePr>
        <p:xfrm>
          <a:off x="508932" y="3630871"/>
          <a:ext cx="7924800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1134">
                  <a:extLst>
                    <a:ext uri="{9D8B030D-6E8A-4147-A177-3AD203B41FA5}">
                      <a16:colId xmlns:a16="http://schemas.microsoft.com/office/drawing/2014/main" val="2850752540"/>
                    </a:ext>
                  </a:extLst>
                </a:gridCol>
                <a:gridCol w="1299266">
                  <a:extLst>
                    <a:ext uri="{9D8B030D-6E8A-4147-A177-3AD203B41FA5}">
                      <a16:colId xmlns:a16="http://schemas.microsoft.com/office/drawing/2014/main" val="30997612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260889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04150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7888559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641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 err="1">
                          <a:solidFill>
                            <a:srgbClr val="FF0000"/>
                          </a:solidFill>
                        </a:rPr>
                        <a:t>trip_count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 (target / label)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feature_1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feature_2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feature_3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feature_n</a:t>
                      </a:r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66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2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972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16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1566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ED17EC8-3F09-E3C1-D778-524484C7DBB0}"/>
              </a:ext>
            </a:extLst>
          </p:cNvPr>
          <p:cNvSpPr txBox="1"/>
          <p:nvPr/>
        </p:nvSpPr>
        <p:spPr>
          <a:xfrm>
            <a:off x="457200" y="6338681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Predict a Numeric Label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21DE0F-81E5-D2E8-34EF-637585FF1C64}"/>
              </a:ext>
            </a:extLst>
          </p:cNvPr>
          <p:cNvCxnSpPr>
            <a:stCxn id="6" idx="0"/>
          </p:cNvCxnSpPr>
          <p:nvPr/>
        </p:nvCxnSpPr>
        <p:spPr>
          <a:xfrm flipV="1">
            <a:off x="1747778" y="5833955"/>
            <a:ext cx="4822" cy="504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36BAA62-1A66-1AB7-0E93-73883F6D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317" y="-5593"/>
            <a:ext cx="2295525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FAEFA-415A-58D8-C046-1005AD61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546063"/>
            <a:ext cx="36099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96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077200" cy="5105400"/>
          </a:xfrm>
        </p:spPr>
        <p:txBody>
          <a:bodyPr>
            <a:normAutofit/>
          </a:bodyPr>
          <a:lstStyle/>
          <a:p>
            <a:r>
              <a:rPr lang="en-US" sz="2200" dirty="0"/>
              <a:t>Mean Absolute Error (MAE)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Mean Squared Error (MSE)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Root Mean Squared Error (RMSE)</a:t>
            </a:r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9658E-E0E6-26B5-2407-F5F8846F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3977938"/>
            <a:ext cx="3429000" cy="2194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A743C-6E7C-1725-D2C3-950F6E1C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372" y="1447800"/>
            <a:ext cx="3007628" cy="1058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87C62-EBF9-D891-ED91-127B7E2F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79" y="2819268"/>
            <a:ext cx="2955721" cy="925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CBB95-CE67-3ED6-5D23-2B232CAE7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800600"/>
            <a:ext cx="328488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795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6BBFFC-B950-3069-A899-EC73991E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7169" y="2286000"/>
            <a:ext cx="4512031" cy="38830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08DD48-ACE2-9D4D-9392-8D3F013B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Regression Model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A0A2C-BA8E-8875-04BB-52FC6A577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68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693D6EE-8D2F-D5EA-BB40-228D970C2D4C}"/>
              </a:ext>
            </a:extLst>
          </p:cNvPr>
          <p:cNvSpPr txBox="1">
            <a:spLocks/>
          </p:cNvSpPr>
          <p:nvPr/>
        </p:nvSpPr>
        <p:spPr bwMode="auto">
          <a:xfrm>
            <a:off x="180363" y="990600"/>
            <a:ext cx="8077200" cy="110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sz="2200" b="0" kern="0" dirty="0"/>
              <a:t>R Squared Value</a:t>
            </a:r>
          </a:p>
          <a:p>
            <a:pPr lvl="1"/>
            <a:r>
              <a:rPr lang="en-US" sz="1800" b="0" kern="0" dirty="0"/>
              <a:t>The closer the value to 1, the better the model fits the data. </a:t>
            </a:r>
          </a:p>
          <a:p>
            <a:endParaRPr lang="en-US" sz="2200" b="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56416-AF38-B7B4-1FEB-46A66F6ACE81}"/>
              </a:ext>
            </a:extLst>
          </p:cNvPr>
          <p:cNvSpPr txBox="1"/>
          <p:nvPr/>
        </p:nvSpPr>
        <p:spPr>
          <a:xfrm>
            <a:off x="152400" y="6428932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dirty="0">
                <a:solidFill>
                  <a:schemeClr val="bg1"/>
                </a:solidFill>
              </a:rPr>
              <a:t>https://en.wikipedia.org/wiki/Coefficient_of_determination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B2C6E-47DA-EE0F-4C23-9CDF4901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33" y="2517859"/>
            <a:ext cx="3276600" cy="714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CCC7B-3E3F-98E3-E26C-15DE210C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625523"/>
            <a:ext cx="2133600" cy="783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42811-3CCF-ABF2-15F8-0596F7B5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45" y="4278721"/>
            <a:ext cx="1666875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926D1-D790-0396-9AB1-A90C3148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33" y="5252767"/>
            <a:ext cx="22479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315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03D49-2061-CE39-C9B1-9BEB713A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2: a regression example using Airbnb data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32FA-6C7D-2CA7-994E-3201E15CBF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2C7A3-53A5-FFC5-4F95-13574C2DC71B}"/>
              </a:ext>
            </a:extLst>
          </p:cNvPr>
          <p:cNvSpPr txBox="1"/>
          <p:nvPr/>
        </p:nvSpPr>
        <p:spPr>
          <a:xfrm>
            <a:off x="188843" y="6356350"/>
            <a:ext cx="6705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+mn-lt"/>
              </a:rPr>
              <a:t>Source: https://github.com/databricks/LearningSparkV2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B6FD9-0E3D-A956-8E9B-18CF7F9A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8" y="1492801"/>
            <a:ext cx="4731762" cy="2256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7A725-628D-2780-9C3C-0FF7416B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981199"/>
            <a:ext cx="5281513" cy="1701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18949-18EA-2E38-A364-7F5B614C0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992220"/>
            <a:ext cx="5715000" cy="2054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B3E267-B2FC-3785-B268-878ED87F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507" y="3462454"/>
            <a:ext cx="4731762" cy="2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7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62B36D-F521-2B0D-F974-4B336A25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RDD</a:t>
            </a:r>
          </a:p>
          <a:p>
            <a:pPr lvl="1"/>
            <a:r>
              <a:rPr lang="en-SG" dirty="0"/>
              <a:t>Instruct Spark how to compute the query</a:t>
            </a:r>
          </a:p>
          <a:p>
            <a:pPr lvl="1"/>
            <a:r>
              <a:rPr lang="en-SG" dirty="0"/>
              <a:t>The intention is completely opaque to Spark</a:t>
            </a:r>
          </a:p>
          <a:p>
            <a:pPr lvl="1"/>
            <a:r>
              <a:rPr lang="en-US" dirty="0"/>
              <a:t>Spark also does not understand the structure of the data in RDDs (which is arbitrary Python objects) or the semantics of user functions (which contain arbitrary code)</a:t>
            </a:r>
          </a:p>
          <a:p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Tell Spark what to do, instead of How to do</a:t>
            </a:r>
          </a:p>
          <a:p>
            <a:pPr lvl="1"/>
            <a:r>
              <a:rPr lang="en-US" dirty="0"/>
              <a:t>The code is far more expressive as well as simpler</a:t>
            </a:r>
          </a:p>
          <a:p>
            <a:pPr lvl="2"/>
            <a:r>
              <a:rPr lang="en-US" dirty="0"/>
              <a:t>Using a domain specific language (DSL) similar to python pandas</a:t>
            </a:r>
          </a:p>
          <a:p>
            <a:pPr lvl="2"/>
            <a:r>
              <a:rPr lang="en-US" dirty="0"/>
              <a:t>Use high-level DSL operators to compose the query</a:t>
            </a:r>
          </a:p>
          <a:p>
            <a:pPr lvl="1"/>
            <a:r>
              <a:rPr lang="en-US" dirty="0"/>
              <a:t>Spark can inspect or parse this query and understand our intention, it can then optimize or arrange the operations for efficient execution</a:t>
            </a:r>
          </a:p>
          <a:p>
            <a:pPr marL="91426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22ADA-EE16-D48D-6FD8-552F56E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RDD vs. </a:t>
            </a:r>
            <a:r>
              <a:rPr lang="en-SG" dirty="0" err="1"/>
              <a:t>DataFrame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352E2-52F7-16DA-C974-CD68B2A4E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040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8DE769-5F95-96A8-DC47-75FA2871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CS4225 slides by He Bingsheng and </a:t>
            </a:r>
            <a:r>
              <a:rPr lang="en-US" sz="2400" b="0" kern="0" dirty="0">
                <a:solidFill>
                  <a:schemeClr val="bg2"/>
                </a:solidFill>
                <a:latin typeface="Gill Sans"/>
                <a:cs typeface="Gill Sans"/>
              </a:rPr>
              <a:t>Bryan Hooi</a:t>
            </a:r>
            <a:endParaRPr lang="en-US" dirty="0"/>
          </a:p>
          <a:p>
            <a:r>
              <a:rPr lang="en-US" dirty="0"/>
              <a:t>Jules S. </a:t>
            </a:r>
            <a:r>
              <a:rPr lang="en-US" dirty="0" err="1"/>
              <a:t>Damji</a:t>
            </a:r>
            <a:r>
              <a:rPr lang="en-US" dirty="0"/>
              <a:t>, Brooke </a:t>
            </a:r>
            <a:r>
              <a:rPr lang="en-US" dirty="0" err="1"/>
              <a:t>Wenig</a:t>
            </a:r>
            <a:r>
              <a:rPr lang="en-US" dirty="0"/>
              <a:t>, Tathagata Das &amp; Denny Lee, “Learning Spark: Lightning-Fast Data Analytics”</a:t>
            </a:r>
          </a:p>
          <a:p>
            <a:r>
              <a:rPr lang="en-US" dirty="0"/>
              <a:t>Bill Chambers, </a:t>
            </a:r>
            <a:r>
              <a:rPr lang="en-US" dirty="0" err="1"/>
              <a:t>Matei</a:t>
            </a:r>
            <a:r>
              <a:rPr lang="en-US" dirty="0"/>
              <a:t> </a:t>
            </a:r>
            <a:r>
              <a:rPr lang="en-US" dirty="0" err="1"/>
              <a:t>Zaharia</a:t>
            </a:r>
            <a:r>
              <a:rPr lang="en-US" dirty="0"/>
              <a:t>, “Spark: The Definitive Guide”</a:t>
            </a:r>
          </a:p>
          <a:p>
            <a:r>
              <a:rPr lang="en-US" dirty="0"/>
              <a:t>Spark SQL: Relational Data Processing in Spark, SIGMOD’15</a:t>
            </a:r>
          </a:p>
          <a:p>
            <a:r>
              <a:rPr lang="en-US" dirty="0"/>
              <a:t>https://spark.apache.org/docs/latest/ml-pipeline.html</a:t>
            </a:r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95105-5346-82A8-E95E-AB8E9008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4A403-1CF4-DC40-EDB3-EE98A0BFF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852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46D9DA-648C-A5DC-732E-8CF6D7939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0986" y="1202619"/>
            <a:ext cx="6721297" cy="510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B27190-922B-402E-F362-51E59179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Spark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1CBF-F8AD-383C-1C1E-A0FDB5AB5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80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B9C729-237C-6B61-9B90-72D1FCFA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800600" cy="5105400"/>
          </a:xfrm>
        </p:spPr>
        <p:txBody>
          <a:bodyPr/>
          <a:lstStyle/>
          <a:p>
            <a:r>
              <a:rPr lang="en-US" dirty="0"/>
              <a:t>Takes a computational query and converts it into an execution plan through four transformational phases: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Logical optimization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Physical planning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Code generation</a:t>
            </a: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27190-922B-402E-F362-51E59179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Catalyst Optimizer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1CBF-F8AD-383C-1C1E-A0FDB5AB5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692A5-D590-F554-D7E9-423B7126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86" y="187377"/>
            <a:ext cx="3430014" cy="6483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3F402D-EA8F-B888-B966-796607EBD5D2}"/>
              </a:ext>
            </a:extLst>
          </p:cNvPr>
          <p:cNvSpPr txBox="1"/>
          <p:nvPr/>
        </p:nvSpPr>
        <p:spPr>
          <a:xfrm>
            <a:off x="1447800" y="5114544"/>
            <a:ext cx="259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u="none" strike="noStrike" baseline="0" dirty="0">
                <a:solidFill>
                  <a:srgbClr val="C00000"/>
                </a:solidFill>
                <a:latin typeface="MinionPro-It"/>
              </a:rPr>
              <a:t>A Spark computation’s four-phase journey</a:t>
            </a:r>
            <a:endParaRPr lang="en-SG" sz="20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CE0611-8914-4136-405F-DB37027B4CFF}"/>
              </a:ext>
            </a:extLst>
          </p:cNvPr>
          <p:cNvCxnSpPr>
            <a:stCxn id="8" idx="3"/>
          </p:cNvCxnSpPr>
          <p:nvPr/>
        </p:nvCxnSpPr>
        <p:spPr>
          <a:xfrm flipV="1">
            <a:off x="4038600" y="4953000"/>
            <a:ext cx="1447800" cy="5154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3519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3333FF"/>
      </a:hlink>
      <a:folHlink>
        <a:srgbClr val="000066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12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70C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94998</TotalTime>
  <Words>3146</Words>
  <Application>Microsoft Office PowerPoint</Application>
  <PresentationFormat>On-screen Show (4:3)</PresentationFormat>
  <Paragraphs>718</Paragraphs>
  <Slides>70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8" baseType="lpstr">
      <vt:lpstr>Gill Sans</vt:lpstr>
      <vt:lpstr>HelveticaNeue-Bold</vt:lpstr>
      <vt:lpstr>Linux Libertine</vt:lpstr>
      <vt:lpstr>Menlo</vt:lpstr>
      <vt:lpstr>MinionPro-It</vt:lpstr>
      <vt:lpstr>MinionPro-Regular</vt:lpstr>
      <vt:lpstr>NimbusRomNo9L-Regu</vt:lpstr>
      <vt:lpstr>NimbusRomNo9L-ReguItal</vt:lpstr>
      <vt:lpstr>Söhne</vt:lpstr>
      <vt:lpstr>t1xtt</vt:lpstr>
      <vt:lpstr>Arial</vt:lpstr>
      <vt:lpstr>Arial Black</vt:lpstr>
      <vt:lpstr>Cambria Math</vt:lpstr>
      <vt:lpstr>Source Sans Pro</vt:lpstr>
      <vt:lpstr>Tw Cen MT</vt:lpstr>
      <vt:lpstr>Wingdings</vt:lpstr>
      <vt:lpstr>Wingdings 3</vt:lpstr>
      <vt:lpstr>Default Design</vt:lpstr>
      <vt:lpstr>PowerPoint Presentation</vt:lpstr>
      <vt:lpstr>Today’s Plan</vt:lpstr>
      <vt:lpstr>Spark Design Philosophy </vt:lpstr>
      <vt:lpstr>Spark: a unified stack for distributed execution</vt:lpstr>
      <vt:lpstr>Spark SQL</vt:lpstr>
      <vt:lpstr>RDD vs. DataFrame</vt:lpstr>
      <vt:lpstr>RDD vs. DataFrame</vt:lpstr>
      <vt:lpstr>Spark SQL</vt:lpstr>
      <vt:lpstr>The Catalyst Optimizer</vt:lpstr>
      <vt:lpstr>PowerPoint Presentation</vt:lpstr>
      <vt:lpstr>Benefit of Logical Plan</vt:lpstr>
      <vt:lpstr>Today’s Plan</vt:lpstr>
      <vt:lpstr>Example: Heart Rhythm Classification</vt:lpstr>
      <vt:lpstr>More Applications</vt:lpstr>
      <vt:lpstr>Classification: Problem Setup</vt:lpstr>
      <vt:lpstr>Regression: Problem Setup</vt:lpstr>
      <vt:lpstr>Typical Machine Learning Pipeline</vt:lpstr>
      <vt:lpstr>Typical Machine Learning Pipeline</vt:lpstr>
      <vt:lpstr>Data Quality</vt:lpstr>
      <vt:lpstr>Data Preprocessing</vt:lpstr>
      <vt:lpstr>Data Quality: Missing Values</vt:lpstr>
      <vt:lpstr>Data Quality: Missing Values</vt:lpstr>
      <vt:lpstr>Data Quality: Missing Values</vt:lpstr>
      <vt:lpstr>Categorical Encoding</vt:lpstr>
      <vt:lpstr>One Hot Encoding</vt:lpstr>
      <vt:lpstr>Normalization</vt:lpstr>
      <vt:lpstr>Typical Machine Learning Pipeline</vt:lpstr>
      <vt:lpstr>Running Example: Spam Classification</vt:lpstr>
      <vt:lpstr>Logistic Regression: Sigmoid Function</vt:lpstr>
      <vt:lpstr>Logistic Regression: Sigmoid Function</vt:lpstr>
      <vt:lpstr>Logistic Regression: Sigmoid Function</vt:lpstr>
      <vt:lpstr>Logistic Regression: Sigmoid Function</vt:lpstr>
      <vt:lpstr>Logistic Regression: Parameters</vt:lpstr>
      <vt:lpstr>Logistic Regression: Prediction</vt:lpstr>
      <vt:lpstr>Training Logistic Regression</vt:lpstr>
      <vt:lpstr>Training Logistic Regression</vt:lpstr>
      <vt:lpstr>Minimizing cost function J using gradient descent</vt:lpstr>
      <vt:lpstr>Minimizing cost function J using gradient descent</vt:lpstr>
      <vt:lpstr>Minimizing cost function J using gradient descent</vt:lpstr>
      <vt:lpstr>Gradient Descent (assume bias  b=0)</vt:lpstr>
      <vt:lpstr>Parallel Gradient Descent</vt:lpstr>
      <vt:lpstr>Typical Machine Learning Pipeline</vt:lpstr>
      <vt:lpstr>PowerPoint Presentation</vt:lpstr>
      <vt:lpstr>Binary Classification Setting</vt:lpstr>
      <vt:lpstr>Binary Classification Setting</vt:lpstr>
      <vt:lpstr>Confusion Matrix</vt:lpstr>
      <vt:lpstr>True/False Positives/Negatives</vt:lpstr>
      <vt:lpstr>True/False Positives/Negatives</vt:lpstr>
      <vt:lpstr>True/False Positives/Negatives</vt:lpstr>
      <vt:lpstr>True/False Positives/Negatives</vt:lpstr>
      <vt:lpstr>Accuracy</vt:lpstr>
      <vt:lpstr>Sensitivity / Specificity</vt:lpstr>
      <vt:lpstr>Sensitivity / Specificity</vt:lpstr>
      <vt:lpstr>Typical Machine Learning Pipeline</vt:lpstr>
      <vt:lpstr>Pipelines</vt:lpstr>
      <vt:lpstr>Pipelines</vt:lpstr>
      <vt:lpstr>Building Blocks: Transformers</vt:lpstr>
      <vt:lpstr>Building Blocks: Estimator</vt:lpstr>
      <vt:lpstr>Building Blocks: Estimator</vt:lpstr>
      <vt:lpstr>Pipeline: Training Time</vt:lpstr>
      <vt:lpstr>Pipeline: Test Time</vt:lpstr>
      <vt:lpstr>Demo_3: Machine Learning Pipeline</vt:lpstr>
      <vt:lpstr>PowerPoint Presentation</vt:lpstr>
      <vt:lpstr>PowerPoint Presentation</vt:lpstr>
      <vt:lpstr>Assignment 2</vt:lpstr>
      <vt:lpstr>Regression Models</vt:lpstr>
      <vt:lpstr>Evaluate Regression Model</vt:lpstr>
      <vt:lpstr>Evaluate Regression Model</vt:lpstr>
      <vt:lpstr>Practical 2: a regression example using Airbnb data</vt:lpstr>
      <vt:lpstr>Acknowledgements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Ai Xin</cp:lastModifiedBy>
  <cp:revision>8868</cp:revision>
  <cp:lastPrinted>2022-10-13T14:49:01Z</cp:lastPrinted>
  <dcterms:created xsi:type="dcterms:W3CDTF">2012-08-31T06:36:49Z</dcterms:created>
  <dcterms:modified xsi:type="dcterms:W3CDTF">2023-10-09T21:46:09Z</dcterms:modified>
</cp:coreProperties>
</file>